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60" r:id="rId2"/>
  </p:sldIdLst>
  <p:sldSz cx="28803600" cy="36004500"/>
  <p:notesSz cx="6858000" cy="9144000"/>
  <p:defaultTextStyle>
    <a:defPPr>
      <a:defRPr lang="fr-FR"/>
    </a:defPPr>
    <a:lvl1pPr marL="0" algn="l" defTabSz="3988156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1pPr>
    <a:lvl2pPr marL="1994078" algn="l" defTabSz="3988156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2pPr>
    <a:lvl3pPr marL="3988156" algn="l" defTabSz="3988156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3pPr>
    <a:lvl4pPr marL="5982233" algn="l" defTabSz="3988156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4pPr>
    <a:lvl5pPr marL="7976311" algn="l" defTabSz="3988156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5pPr>
    <a:lvl6pPr marL="9970389" algn="l" defTabSz="3988156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6pPr>
    <a:lvl7pPr marL="11964467" algn="l" defTabSz="3988156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7pPr>
    <a:lvl8pPr marL="13958545" algn="l" defTabSz="3988156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8pPr>
    <a:lvl9pPr marL="15952622" algn="l" defTabSz="3988156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340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33CCCC"/>
    <a:srgbClr val="00CC66"/>
    <a:srgbClr val="003300"/>
    <a:srgbClr val="660066"/>
    <a:srgbClr val="000099"/>
    <a:srgbClr val="FF9900"/>
    <a:srgbClr val="9933FF"/>
    <a:srgbClr val="339966"/>
    <a:srgbClr val="33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897" autoAdjust="0"/>
    <p:restoredTop sz="93768" autoAdjust="0"/>
  </p:normalViewPr>
  <p:slideViewPr>
    <p:cSldViewPr>
      <p:cViewPr>
        <p:scale>
          <a:sx n="30" d="100"/>
          <a:sy n="30" d="100"/>
        </p:scale>
        <p:origin x="-108" y="4056"/>
      </p:cViewPr>
      <p:guideLst>
        <p:guide orient="horz" pos="11340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6FD336-E013-4825-9F6C-1B697759B6F2}" type="doc">
      <dgm:prSet loTypeId="urn:microsoft.com/office/officeart/2005/8/layout/vList5" loCatId="list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fr-FR"/>
        </a:p>
      </dgm:t>
    </dgm:pt>
    <dgm:pt modelId="{05175346-3997-438D-A8FA-D98F2C1A4B45}">
      <dgm:prSet phldrT="[Texte]" custT="1"/>
      <dgm:spPr>
        <a:solidFill>
          <a:schemeClr val="bg1"/>
        </a:solidFill>
      </dgm:spPr>
      <dgm:t>
        <a:bodyPr/>
        <a:lstStyle/>
        <a:p>
          <a:endParaRPr lang="fr-FR" sz="36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r>
            <a:rPr lang="fr-FR" sz="3600" b="1" dirty="0">
              <a:solidFill>
                <a:srgbClr val="FF9900"/>
              </a:solidFill>
              <a:latin typeface="Arial" pitchFamily="34" charset="0"/>
              <a:cs typeface="Arial" pitchFamily="34" charset="0"/>
            </a:rPr>
            <a:t>Filière </a:t>
          </a:r>
        </a:p>
        <a:p>
          <a:r>
            <a:rPr lang="fr-FR" sz="3600" b="1" dirty="0">
              <a:solidFill>
                <a:srgbClr val="FF9900"/>
              </a:solidFill>
              <a:latin typeface="Arial" pitchFamily="34" charset="0"/>
              <a:cs typeface="Arial" pitchFamily="34" charset="0"/>
            </a:rPr>
            <a:t>Sciences Biologiques</a:t>
          </a:r>
          <a:br>
            <a:rPr lang="fr-FR" sz="3600" b="1" dirty="0">
              <a:solidFill>
                <a:srgbClr val="FF9900"/>
              </a:solidFill>
              <a:latin typeface="Arial" pitchFamily="34" charset="0"/>
              <a:cs typeface="Arial" pitchFamily="34" charset="0"/>
            </a:rPr>
          </a:br>
          <a:endParaRPr lang="fr-FR" sz="3600" dirty="0">
            <a:solidFill>
              <a:srgbClr val="FF9900"/>
            </a:solidFill>
            <a:latin typeface="Arial" pitchFamily="34" charset="0"/>
            <a:cs typeface="Arial" pitchFamily="34" charset="0"/>
          </a:endParaRPr>
        </a:p>
      </dgm:t>
    </dgm:pt>
    <dgm:pt modelId="{1AD3368C-C51F-402D-BB0F-9C8C068013B2}" type="parTrans" cxnId="{8285E417-6FE8-4674-A399-8085836188EB}">
      <dgm:prSet/>
      <dgm:spPr/>
      <dgm:t>
        <a:bodyPr/>
        <a:lstStyle/>
        <a:p>
          <a:endParaRPr lang="fr-FR" sz="3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860F411-F12E-4710-98F3-270A3CA3D0C3}" type="sibTrans" cxnId="{8285E417-6FE8-4674-A399-8085836188EB}">
      <dgm:prSet/>
      <dgm:spPr/>
      <dgm:t>
        <a:bodyPr/>
        <a:lstStyle/>
        <a:p>
          <a:endParaRPr lang="fr-FR" sz="3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53D3A71-BB39-48DE-8CE5-D39FC17D19CD}">
      <dgm:prSet phldrT="[Texte]"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fr-FR" sz="32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Biochimie</a:t>
          </a:r>
          <a:endParaRPr lang="fr-FR" sz="3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9791C75-C69E-4E15-851B-BA25E4C6B48E}" type="parTrans" cxnId="{C1CC352B-7D80-4D38-ABE2-D103A1E16C0A}">
      <dgm:prSet/>
      <dgm:spPr/>
      <dgm:t>
        <a:bodyPr/>
        <a:lstStyle/>
        <a:p>
          <a:endParaRPr lang="fr-FR" sz="3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8FEACED-694D-4091-A3E4-48178D6642AC}" type="sibTrans" cxnId="{C1CC352B-7D80-4D38-ABE2-D103A1E16C0A}">
      <dgm:prSet/>
      <dgm:spPr/>
      <dgm:t>
        <a:bodyPr/>
        <a:lstStyle/>
        <a:p>
          <a:endParaRPr lang="fr-FR" sz="3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EE171D1-DB03-49B2-A33C-13C0F8A2D7D2}">
      <dgm:prSet phldrT="[Texte]"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fr-FR" sz="32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Microbiologie</a:t>
          </a:r>
          <a:endParaRPr lang="fr-FR" sz="3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4F052E3-1599-487F-92E8-A8A01493BFAC}" type="parTrans" cxnId="{5B991D8C-3D64-41D8-97D5-8D0D9B49657D}">
      <dgm:prSet/>
      <dgm:spPr/>
      <dgm:t>
        <a:bodyPr/>
        <a:lstStyle/>
        <a:p>
          <a:endParaRPr lang="fr-FR" sz="3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ECD23C7-29D6-4FA0-97DC-6799CC89A0FD}" type="sibTrans" cxnId="{5B991D8C-3D64-41D8-97D5-8D0D9B49657D}">
      <dgm:prSet/>
      <dgm:spPr/>
      <dgm:t>
        <a:bodyPr/>
        <a:lstStyle/>
        <a:p>
          <a:endParaRPr lang="fr-FR" sz="3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25B09D5-4B74-4435-A029-1D736B2F316D}">
      <dgm:prSet phldrT="[Texte]" custT="1"/>
      <dgm:spPr>
        <a:solidFill>
          <a:schemeClr val="bg1"/>
        </a:solidFill>
      </dgm:spPr>
      <dgm:t>
        <a:bodyPr/>
        <a:lstStyle/>
        <a:p>
          <a:r>
            <a:rPr lang="fr-FR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rPr>
            <a:t>Filière </a:t>
          </a:r>
        </a:p>
        <a:p>
          <a:r>
            <a:rPr lang="fr-FR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rPr>
            <a:t>Ecologie et Environnement</a:t>
          </a:r>
          <a:endParaRPr lang="fr-FR" sz="3600" dirty="0">
            <a:solidFill>
              <a:srgbClr val="000099"/>
            </a:solidFill>
            <a:latin typeface="Arial" pitchFamily="34" charset="0"/>
            <a:cs typeface="Arial" pitchFamily="34" charset="0"/>
          </a:endParaRPr>
        </a:p>
      </dgm:t>
    </dgm:pt>
    <dgm:pt modelId="{92167BD0-2C7A-4E55-AD06-3584DB4AEA09}" type="parTrans" cxnId="{B5A6527B-8761-412F-B8FA-1AA77FA0A198}">
      <dgm:prSet/>
      <dgm:spPr/>
      <dgm:t>
        <a:bodyPr/>
        <a:lstStyle/>
        <a:p>
          <a:endParaRPr lang="fr-FR" sz="3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3B13754-D040-4B28-8922-A3626105AA13}" type="sibTrans" cxnId="{B5A6527B-8761-412F-B8FA-1AA77FA0A198}">
      <dgm:prSet/>
      <dgm:spPr/>
      <dgm:t>
        <a:bodyPr/>
        <a:lstStyle/>
        <a:p>
          <a:endParaRPr lang="fr-FR" sz="3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A1E11A3-E300-47B4-A773-E0D3ECD8CE35}">
      <dgm:prSet phldrT="[Texte]" custT="1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fr-FR" sz="3200" b="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Ecologie et Environnement</a:t>
          </a:r>
          <a:endParaRPr lang="fr-FR" sz="3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47F3892-A0D6-4DFA-B18C-532A0864E31C}" type="parTrans" cxnId="{F15248D3-A6CE-4588-8D31-D9DFFD8D9ED2}">
      <dgm:prSet/>
      <dgm:spPr/>
      <dgm:t>
        <a:bodyPr/>
        <a:lstStyle/>
        <a:p>
          <a:endParaRPr lang="fr-FR" sz="3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AB19079-167D-4AEF-A6F0-EFD2678B3E56}" type="sibTrans" cxnId="{F15248D3-A6CE-4588-8D31-D9DFFD8D9ED2}">
      <dgm:prSet/>
      <dgm:spPr/>
      <dgm:t>
        <a:bodyPr/>
        <a:lstStyle/>
        <a:p>
          <a:endParaRPr lang="fr-FR" sz="3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DE6C021-1B5C-4DEC-BE01-05A2857AF528}">
      <dgm:prSet phldrT="[Texte]" custT="1"/>
      <dgm:spPr>
        <a:solidFill>
          <a:schemeClr val="bg1"/>
        </a:solidFill>
      </dgm:spPr>
      <dgm:t>
        <a:bodyPr/>
        <a:lstStyle/>
        <a:p>
          <a:r>
            <a:rPr lang="fr-FR" sz="3600" b="1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Filière </a:t>
          </a:r>
        </a:p>
        <a:p>
          <a:r>
            <a:rPr lang="fr-FR" sz="3600" b="1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Sciences Alimentaires</a:t>
          </a:r>
          <a:endParaRPr lang="fr-FR" sz="3600" dirty="0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BE6476DF-2605-462B-BEA9-A0224E71B5C5}" type="parTrans" cxnId="{8DBAB70C-67C1-4ED5-806A-D4D34DB64769}">
      <dgm:prSet/>
      <dgm:spPr/>
      <dgm:t>
        <a:bodyPr/>
        <a:lstStyle/>
        <a:p>
          <a:endParaRPr lang="fr-FR" sz="3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261BFFD-7E22-4953-8DA5-6C779403708F}" type="sibTrans" cxnId="{8DBAB70C-67C1-4ED5-806A-D4D34DB64769}">
      <dgm:prSet/>
      <dgm:spPr/>
      <dgm:t>
        <a:bodyPr/>
        <a:lstStyle/>
        <a:p>
          <a:endParaRPr lang="fr-FR" sz="3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EC60C73-FA69-4059-AFE4-F213D05B94C1}">
      <dgm:prSet phldrT="[Texte]" custT="1"/>
      <dgm:spPr>
        <a:solidFill>
          <a:srgbClr val="339966">
            <a:alpha val="90000"/>
          </a:srgbClr>
        </a:solidFill>
      </dgm:spPr>
      <dgm:t>
        <a:bodyPr/>
        <a:lstStyle/>
        <a:p>
          <a:r>
            <a:rPr lang="fr-FR" sz="32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Alimentation, Nutrition et Pathologies</a:t>
          </a:r>
          <a:endParaRPr lang="fr-FR" sz="3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4157CEC-EA6C-486C-8628-F31B9FFC655D}" type="parTrans" cxnId="{F68C5B55-971C-4B96-B68E-E18F2B69F810}">
      <dgm:prSet/>
      <dgm:spPr/>
      <dgm:t>
        <a:bodyPr/>
        <a:lstStyle/>
        <a:p>
          <a:endParaRPr lang="fr-FR" sz="3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FE32AC7-A8F6-41B1-991E-1A71182F8D2A}" type="sibTrans" cxnId="{F68C5B55-971C-4B96-B68E-E18F2B69F810}">
      <dgm:prSet/>
      <dgm:spPr/>
      <dgm:t>
        <a:bodyPr/>
        <a:lstStyle/>
        <a:p>
          <a:endParaRPr lang="fr-FR" sz="3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8ABD66A-D58D-47AE-8AB4-441075FE51C0}">
      <dgm:prSet phldrT="[Texte]" custT="1"/>
      <dgm:spPr>
        <a:solidFill>
          <a:srgbClr val="339966">
            <a:alpha val="90000"/>
          </a:srgbClr>
        </a:solidFill>
      </dgm:spPr>
      <dgm:t>
        <a:bodyPr/>
        <a:lstStyle/>
        <a:p>
          <a:r>
            <a:rPr lang="fr-FR" sz="32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Emballage et Qualité</a:t>
          </a:r>
          <a:endParaRPr lang="fr-FR" sz="3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0963460-BC55-4232-943E-02FC3C072C53}" type="parTrans" cxnId="{34FCE97B-191B-4CDA-AD6F-6E5D53BE522E}">
      <dgm:prSet/>
      <dgm:spPr/>
      <dgm:t>
        <a:bodyPr/>
        <a:lstStyle/>
        <a:p>
          <a:endParaRPr lang="fr-FR" sz="3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4475B41-46BF-4E4E-9F42-B359D71E6240}" type="sibTrans" cxnId="{34FCE97B-191B-4CDA-AD6F-6E5D53BE522E}">
      <dgm:prSet/>
      <dgm:spPr/>
      <dgm:t>
        <a:bodyPr/>
        <a:lstStyle/>
        <a:p>
          <a:endParaRPr lang="fr-FR" sz="3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EF3DB97-4814-490A-AB62-8A75739E90F7}">
      <dgm:prSet phldrT="[Texte]" custT="1"/>
      <dgm:spPr>
        <a:solidFill>
          <a:srgbClr val="FFC000">
            <a:alpha val="90000"/>
          </a:srgbClr>
        </a:solidFill>
      </dgm:spPr>
      <dgm:t>
        <a:bodyPr/>
        <a:lstStyle/>
        <a:p>
          <a:endParaRPr lang="fr-FR" sz="3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E29B52F-9865-494B-B287-CC5FC4232ABC}" type="parTrans" cxnId="{0C99BF2D-93B1-4AC9-851A-162A9CC8A155}">
      <dgm:prSet/>
      <dgm:spPr/>
      <dgm:t>
        <a:bodyPr/>
        <a:lstStyle/>
        <a:p>
          <a:endParaRPr lang="fr-FR" sz="3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0628146-B273-45AA-862C-C0BA1BFB8E30}" type="sibTrans" cxnId="{0C99BF2D-93B1-4AC9-851A-162A9CC8A155}">
      <dgm:prSet/>
      <dgm:spPr/>
      <dgm:t>
        <a:bodyPr/>
        <a:lstStyle/>
        <a:p>
          <a:endParaRPr lang="fr-FR" sz="3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9CCFE6B-B8BE-4D15-B13C-DBC9AE41B631}">
      <dgm:prSet phldrT="[Texte]"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fr-FR" sz="32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Biologie et Physiologie Animale</a:t>
          </a:r>
          <a:endParaRPr lang="fr-FR" sz="3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123C726-0E3F-448D-9F35-991C242C0AF5}" type="parTrans" cxnId="{A8E25B61-74F5-402D-BC84-4674E4E02E8C}">
      <dgm:prSet/>
      <dgm:spPr/>
      <dgm:t>
        <a:bodyPr/>
        <a:lstStyle/>
        <a:p>
          <a:endParaRPr lang="fr-FR" sz="3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4C2D986-1689-4744-9E6C-960EC7C1ADF6}" type="sibTrans" cxnId="{A8E25B61-74F5-402D-BC84-4674E4E02E8C}">
      <dgm:prSet/>
      <dgm:spPr/>
      <dgm:t>
        <a:bodyPr/>
        <a:lstStyle/>
        <a:p>
          <a:endParaRPr lang="fr-FR" sz="3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BDE7499-9CD0-4B51-AC98-528044D1726D}">
      <dgm:prSet phldrT="[Texte]"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fr-FR" sz="32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Biologie et Physiologie Végétale</a:t>
          </a:r>
          <a:endParaRPr lang="fr-FR" sz="3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210769C-43BF-4663-81AB-8AB6D5D01C21}" type="parTrans" cxnId="{18849BFB-04BE-4B1E-BE5D-D54E35C0EFD0}">
      <dgm:prSet/>
      <dgm:spPr/>
      <dgm:t>
        <a:bodyPr/>
        <a:lstStyle/>
        <a:p>
          <a:endParaRPr lang="fr-FR" sz="3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51B528F-C5A6-4733-88E5-40E7EF56043A}" type="sibTrans" cxnId="{18849BFB-04BE-4B1E-BE5D-D54E35C0EFD0}">
      <dgm:prSet/>
      <dgm:spPr/>
      <dgm:t>
        <a:bodyPr/>
        <a:lstStyle/>
        <a:p>
          <a:endParaRPr lang="fr-FR" sz="3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641CC0A-DBC8-4D44-9CFD-A52583B8D35F}">
      <dgm:prSet phldrT="[Texte]" custT="1"/>
      <dgm:spPr>
        <a:solidFill>
          <a:srgbClr val="FFC000">
            <a:alpha val="90000"/>
          </a:srgbClr>
        </a:solidFill>
      </dgm:spPr>
      <dgm:t>
        <a:bodyPr/>
        <a:lstStyle/>
        <a:p>
          <a:endParaRPr lang="fr-FR" sz="3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E5D45FA-E3CD-427A-8B05-CDE37D76844F}" type="parTrans" cxnId="{A6552025-8CDD-4BA7-856F-E46B183CA997}">
      <dgm:prSet/>
      <dgm:spPr/>
      <dgm:t>
        <a:bodyPr/>
        <a:lstStyle/>
        <a:p>
          <a:endParaRPr lang="fr-FR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B88305E-912E-4BB4-91C3-A5F808BEAC60}" type="sibTrans" cxnId="{A6552025-8CDD-4BA7-856F-E46B183CA997}">
      <dgm:prSet/>
      <dgm:spPr/>
      <dgm:t>
        <a:bodyPr/>
        <a:lstStyle/>
        <a:p>
          <a:endParaRPr lang="fr-FR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4501296-2465-4A80-BAEA-7758F65A3F86}">
      <dgm:prSet phldrT="[Texte]" custT="1"/>
      <dgm:spPr>
        <a:solidFill>
          <a:srgbClr val="339966">
            <a:alpha val="90000"/>
          </a:srgbClr>
        </a:solidFill>
      </dgm:spPr>
      <dgm:t>
        <a:bodyPr/>
        <a:lstStyle/>
        <a:p>
          <a:pPr>
            <a:buClrTx/>
            <a:buSzTx/>
            <a:buFont typeface="Arial" panose="020B0604020202020204" pitchFamily="34" charset="0"/>
            <a:buChar char="•"/>
          </a:pPr>
          <a:r>
            <a:rPr lang="fr-FR" sz="3200" dirty="0">
              <a:latin typeface="Arial" panose="020B0604020202020204" pitchFamily="34" charset="0"/>
              <a:cs typeface="Arial" panose="020B0604020202020204" pitchFamily="34" charset="0"/>
            </a:rPr>
            <a:t>Contrôle de Qualité et Analyse des Aliments</a:t>
          </a:r>
          <a:endParaRPr lang="fr-FR" sz="3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310E494-C73B-40A5-899D-3529175157C8}" type="parTrans" cxnId="{45135E1B-DEEA-4132-8BA6-A0D79E7684EB}">
      <dgm:prSet/>
      <dgm:spPr/>
      <dgm:t>
        <a:bodyPr/>
        <a:lstStyle/>
        <a:p>
          <a:endParaRPr lang="fr-FR"/>
        </a:p>
      </dgm:t>
    </dgm:pt>
    <dgm:pt modelId="{CD539306-DFCA-4213-AD4A-DB0E5B5A9212}" type="sibTrans" cxnId="{45135E1B-DEEA-4132-8BA6-A0D79E7684EB}">
      <dgm:prSet/>
      <dgm:spPr/>
      <dgm:t>
        <a:bodyPr/>
        <a:lstStyle/>
        <a:p>
          <a:endParaRPr lang="fr-FR"/>
        </a:p>
      </dgm:t>
    </dgm:pt>
    <dgm:pt modelId="{ECFA6A9D-3D54-4745-9D95-D95BB8332ECA}" type="pres">
      <dgm:prSet presAssocID="{996FD336-E013-4825-9F6C-1B697759B6F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BB1E0E7-FC80-4DA7-915F-477922493D00}" type="pres">
      <dgm:prSet presAssocID="{05175346-3997-438D-A8FA-D98F2C1A4B45}" presName="linNode" presStyleCnt="0"/>
      <dgm:spPr/>
    </dgm:pt>
    <dgm:pt modelId="{5391A4A1-EA79-4FB1-B7D6-C2B2528DF796}" type="pres">
      <dgm:prSet presAssocID="{05175346-3997-438D-A8FA-D98F2C1A4B45}" presName="parentText" presStyleLbl="node1" presStyleIdx="0" presStyleCnt="3" custScaleY="42485" custLinFactNeighborX="-953" custLinFactNeighborY="-15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984DE05-61EE-498F-8C85-7B7646E47C69}" type="pres">
      <dgm:prSet presAssocID="{05175346-3997-438D-A8FA-D98F2C1A4B45}" presName="descendantText" presStyleLbl="alignAccFollowNode1" presStyleIdx="0" presStyleCnt="3" custScaleY="519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153EED3-2DB2-46C4-992C-49A9B0750ADC}" type="pres">
      <dgm:prSet presAssocID="{1860F411-F12E-4710-98F3-270A3CA3D0C3}" presName="sp" presStyleCnt="0"/>
      <dgm:spPr/>
    </dgm:pt>
    <dgm:pt modelId="{3AC0FE28-E698-4D8A-BB09-5FB972C7F631}" type="pres">
      <dgm:prSet presAssocID="{625B09D5-4B74-4435-A029-1D736B2F316D}" presName="linNode" presStyleCnt="0"/>
      <dgm:spPr/>
    </dgm:pt>
    <dgm:pt modelId="{30D5630D-DB21-4376-95F9-0F759F3A4B19}" type="pres">
      <dgm:prSet presAssocID="{625B09D5-4B74-4435-A029-1D736B2F316D}" presName="parentText" presStyleLbl="node1" presStyleIdx="1" presStyleCnt="3" custScaleY="25701" custLinFactNeighborY="-3369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45CABC0-340B-49AE-B5D2-22A0D1ADDB9D}" type="pres">
      <dgm:prSet presAssocID="{625B09D5-4B74-4435-A029-1D736B2F316D}" presName="descendantText" presStyleLbl="alignAccFollowNode1" presStyleIdx="1" presStyleCnt="3" custScaleY="34181" custLinFactNeighborX="263" custLinFactNeighborY="-747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46BDAC3-F1A3-445D-A9E9-89E96A1C2729}" type="pres">
      <dgm:prSet presAssocID="{83B13754-D040-4B28-8922-A3626105AA13}" presName="sp" presStyleCnt="0"/>
      <dgm:spPr/>
    </dgm:pt>
    <dgm:pt modelId="{64121A1D-C225-449D-A24A-AE1321CFB1D3}" type="pres">
      <dgm:prSet presAssocID="{8DE6C021-1B5C-4DEC-BE01-05A2857AF528}" presName="linNode" presStyleCnt="0"/>
      <dgm:spPr/>
    </dgm:pt>
    <dgm:pt modelId="{B2F63175-CF2D-40F9-A786-B30D0EA14C38}" type="pres">
      <dgm:prSet presAssocID="{8DE6C021-1B5C-4DEC-BE01-05A2857AF528}" presName="parentText" presStyleLbl="node1" presStyleIdx="2" presStyleCnt="3" custScaleY="33954" custLinFactNeighborY="-538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C5D15B5-8FE7-4C10-94E5-6AF48C10E2EC}" type="pres">
      <dgm:prSet presAssocID="{8DE6C021-1B5C-4DEC-BE01-05A2857AF528}" presName="descendantText" presStyleLbl="alignAccFollowNode1" presStyleIdx="2" presStyleCnt="3" custScaleY="39297" custLinFactNeighborY="-630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8AE881B-7CB5-47EC-93DD-1A0E0EB45D41}" type="presOf" srcId="{625B09D5-4B74-4435-A029-1D736B2F316D}" destId="{30D5630D-DB21-4376-95F9-0F759F3A4B19}" srcOrd="0" destOrd="0" presId="urn:microsoft.com/office/officeart/2005/8/layout/vList5"/>
    <dgm:cxn modelId="{5AA29445-69DF-4895-8F42-B03624E5B358}" type="presOf" srcId="{69CCFE6B-B8BE-4D15-B13C-DBC9AE41B631}" destId="{7984DE05-61EE-498F-8C85-7B7646E47C69}" srcOrd="0" destOrd="3" presId="urn:microsoft.com/office/officeart/2005/8/layout/vList5"/>
    <dgm:cxn modelId="{E0A9BF51-372B-47AF-B34D-CAF4731C5C20}" type="presOf" srcId="{FBDE7499-9CD0-4B51-AC98-528044D1726D}" destId="{7984DE05-61EE-498F-8C85-7B7646E47C69}" srcOrd="0" destOrd="4" presId="urn:microsoft.com/office/officeart/2005/8/layout/vList5"/>
    <dgm:cxn modelId="{5B991D8C-3D64-41D8-97D5-8D0D9B49657D}" srcId="{05175346-3997-438D-A8FA-D98F2C1A4B45}" destId="{8EE171D1-DB03-49B2-A33C-13C0F8A2D7D2}" srcOrd="2" destOrd="0" parTransId="{04F052E3-1599-487F-92E8-A8A01493BFAC}" sibTransId="{2ECD23C7-29D6-4FA0-97DC-6799CC89A0FD}"/>
    <dgm:cxn modelId="{90685BFB-58ED-4588-B78B-45201909862A}" type="presOf" srcId="{7EF3DB97-4814-490A-AB62-8A75739E90F7}" destId="{7984DE05-61EE-498F-8C85-7B7646E47C69}" srcOrd="0" destOrd="5" presId="urn:microsoft.com/office/officeart/2005/8/layout/vList5"/>
    <dgm:cxn modelId="{A4DBA1EE-1B82-4A2D-BDE8-A6B164207764}" type="presOf" srcId="{C8ABD66A-D58D-47AE-8AB4-441075FE51C0}" destId="{1C5D15B5-8FE7-4C10-94E5-6AF48C10E2EC}" srcOrd="0" destOrd="1" presId="urn:microsoft.com/office/officeart/2005/8/layout/vList5"/>
    <dgm:cxn modelId="{C1FC0340-98A1-4FB1-AECD-6B9EA3028D1C}" type="presOf" srcId="{053D3A71-BB39-48DE-8CE5-D39FC17D19CD}" destId="{7984DE05-61EE-498F-8C85-7B7646E47C69}" srcOrd="0" destOrd="1" presId="urn:microsoft.com/office/officeart/2005/8/layout/vList5"/>
    <dgm:cxn modelId="{18849BFB-04BE-4B1E-BE5D-D54E35C0EFD0}" srcId="{05175346-3997-438D-A8FA-D98F2C1A4B45}" destId="{FBDE7499-9CD0-4B51-AC98-528044D1726D}" srcOrd="4" destOrd="0" parTransId="{1210769C-43BF-4663-81AB-8AB6D5D01C21}" sibTransId="{C51B528F-C5A6-4733-88E5-40E7EF56043A}"/>
    <dgm:cxn modelId="{8285E417-6FE8-4674-A399-8085836188EB}" srcId="{996FD336-E013-4825-9F6C-1B697759B6F2}" destId="{05175346-3997-438D-A8FA-D98F2C1A4B45}" srcOrd="0" destOrd="0" parTransId="{1AD3368C-C51F-402D-BB0F-9C8C068013B2}" sibTransId="{1860F411-F12E-4710-98F3-270A3CA3D0C3}"/>
    <dgm:cxn modelId="{A053F75B-8EEC-42F3-B76B-78D5FFF3655A}" type="presOf" srcId="{44501296-2465-4A80-BAEA-7758F65A3F86}" destId="{1C5D15B5-8FE7-4C10-94E5-6AF48C10E2EC}" srcOrd="0" destOrd="2" presId="urn:microsoft.com/office/officeart/2005/8/layout/vList5"/>
    <dgm:cxn modelId="{A8E25B61-74F5-402D-BC84-4674E4E02E8C}" srcId="{05175346-3997-438D-A8FA-D98F2C1A4B45}" destId="{69CCFE6B-B8BE-4D15-B13C-DBC9AE41B631}" srcOrd="3" destOrd="0" parTransId="{F123C726-0E3F-448D-9F35-991C242C0AF5}" sibTransId="{84C2D986-1689-4744-9E6C-960EC7C1ADF6}"/>
    <dgm:cxn modelId="{8AD694E4-A30C-4650-BF03-99DF1C3519F2}" type="presOf" srcId="{CEC60C73-FA69-4059-AFE4-F213D05B94C1}" destId="{1C5D15B5-8FE7-4C10-94E5-6AF48C10E2EC}" srcOrd="0" destOrd="0" presId="urn:microsoft.com/office/officeart/2005/8/layout/vList5"/>
    <dgm:cxn modelId="{0DA71766-2093-49E2-8055-0FE587EB8B1E}" type="presOf" srcId="{8DE6C021-1B5C-4DEC-BE01-05A2857AF528}" destId="{B2F63175-CF2D-40F9-A786-B30D0EA14C38}" srcOrd="0" destOrd="0" presId="urn:microsoft.com/office/officeart/2005/8/layout/vList5"/>
    <dgm:cxn modelId="{B5A6527B-8761-412F-B8FA-1AA77FA0A198}" srcId="{996FD336-E013-4825-9F6C-1B697759B6F2}" destId="{625B09D5-4B74-4435-A029-1D736B2F316D}" srcOrd="1" destOrd="0" parTransId="{92167BD0-2C7A-4E55-AD06-3584DB4AEA09}" sibTransId="{83B13754-D040-4B28-8922-A3626105AA13}"/>
    <dgm:cxn modelId="{0C99BF2D-93B1-4AC9-851A-162A9CC8A155}" srcId="{05175346-3997-438D-A8FA-D98F2C1A4B45}" destId="{7EF3DB97-4814-490A-AB62-8A75739E90F7}" srcOrd="5" destOrd="0" parTransId="{8E29B52F-9865-494B-B287-CC5FC4232ABC}" sibTransId="{90628146-B273-45AA-862C-C0BA1BFB8E30}"/>
    <dgm:cxn modelId="{EB8DD314-6A45-4781-9DE1-90A1ABAD34D5}" type="presOf" srcId="{996FD336-E013-4825-9F6C-1B697759B6F2}" destId="{ECFA6A9D-3D54-4745-9D95-D95BB8332ECA}" srcOrd="0" destOrd="0" presId="urn:microsoft.com/office/officeart/2005/8/layout/vList5"/>
    <dgm:cxn modelId="{4B987F1A-5CE3-4030-90BB-87E64E45473D}" type="presOf" srcId="{8A1E11A3-E300-47B4-A773-E0D3ECD8CE35}" destId="{645CABC0-340B-49AE-B5D2-22A0D1ADDB9D}" srcOrd="0" destOrd="0" presId="urn:microsoft.com/office/officeart/2005/8/layout/vList5"/>
    <dgm:cxn modelId="{8DBAB70C-67C1-4ED5-806A-D4D34DB64769}" srcId="{996FD336-E013-4825-9F6C-1B697759B6F2}" destId="{8DE6C021-1B5C-4DEC-BE01-05A2857AF528}" srcOrd="2" destOrd="0" parTransId="{BE6476DF-2605-462B-BEA9-A0224E71B5C5}" sibTransId="{E261BFFD-7E22-4953-8DA5-6C779403708F}"/>
    <dgm:cxn modelId="{4FF2B967-C583-4162-A14A-E925CCECACCA}" type="presOf" srcId="{3641CC0A-DBC8-4D44-9CFD-A52583B8D35F}" destId="{7984DE05-61EE-498F-8C85-7B7646E47C69}" srcOrd="0" destOrd="0" presId="urn:microsoft.com/office/officeart/2005/8/layout/vList5"/>
    <dgm:cxn modelId="{F68C5B55-971C-4B96-B68E-E18F2B69F810}" srcId="{8DE6C021-1B5C-4DEC-BE01-05A2857AF528}" destId="{CEC60C73-FA69-4059-AFE4-F213D05B94C1}" srcOrd="0" destOrd="0" parTransId="{34157CEC-EA6C-486C-8628-F31B9FFC655D}" sibTransId="{DFE32AC7-A8F6-41B1-991E-1A71182F8D2A}"/>
    <dgm:cxn modelId="{61D87701-2410-49FB-89AD-AA753A175608}" type="presOf" srcId="{05175346-3997-438D-A8FA-D98F2C1A4B45}" destId="{5391A4A1-EA79-4FB1-B7D6-C2B2528DF796}" srcOrd="0" destOrd="0" presId="urn:microsoft.com/office/officeart/2005/8/layout/vList5"/>
    <dgm:cxn modelId="{34FCE97B-191B-4CDA-AD6F-6E5D53BE522E}" srcId="{8DE6C021-1B5C-4DEC-BE01-05A2857AF528}" destId="{C8ABD66A-D58D-47AE-8AB4-441075FE51C0}" srcOrd="1" destOrd="0" parTransId="{A0963460-BC55-4232-943E-02FC3C072C53}" sibTransId="{F4475B41-46BF-4E4E-9F42-B359D71E6240}"/>
    <dgm:cxn modelId="{F15248D3-A6CE-4588-8D31-D9DFFD8D9ED2}" srcId="{625B09D5-4B74-4435-A029-1D736B2F316D}" destId="{8A1E11A3-E300-47B4-A773-E0D3ECD8CE35}" srcOrd="0" destOrd="0" parTransId="{347F3892-A0D6-4DFA-B18C-532A0864E31C}" sibTransId="{0AB19079-167D-4AEF-A6F0-EFD2678B3E56}"/>
    <dgm:cxn modelId="{A6552025-8CDD-4BA7-856F-E46B183CA997}" srcId="{05175346-3997-438D-A8FA-D98F2C1A4B45}" destId="{3641CC0A-DBC8-4D44-9CFD-A52583B8D35F}" srcOrd="0" destOrd="0" parTransId="{FE5D45FA-E3CD-427A-8B05-CDE37D76844F}" sibTransId="{3B88305E-912E-4BB4-91C3-A5F808BEAC60}"/>
    <dgm:cxn modelId="{C1CC352B-7D80-4D38-ABE2-D103A1E16C0A}" srcId="{05175346-3997-438D-A8FA-D98F2C1A4B45}" destId="{053D3A71-BB39-48DE-8CE5-D39FC17D19CD}" srcOrd="1" destOrd="0" parTransId="{39791C75-C69E-4E15-851B-BA25E4C6B48E}" sibTransId="{18FEACED-694D-4091-A3E4-48178D6642AC}"/>
    <dgm:cxn modelId="{45135E1B-DEEA-4132-8BA6-A0D79E7684EB}" srcId="{8DE6C021-1B5C-4DEC-BE01-05A2857AF528}" destId="{44501296-2465-4A80-BAEA-7758F65A3F86}" srcOrd="2" destOrd="0" parTransId="{A310E494-C73B-40A5-899D-3529175157C8}" sibTransId="{CD539306-DFCA-4213-AD4A-DB0E5B5A9212}"/>
    <dgm:cxn modelId="{9FD451A8-41A7-410F-93FF-DF2B0E12AF14}" type="presOf" srcId="{8EE171D1-DB03-49B2-A33C-13C0F8A2D7D2}" destId="{7984DE05-61EE-498F-8C85-7B7646E47C69}" srcOrd="0" destOrd="2" presId="urn:microsoft.com/office/officeart/2005/8/layout/vList5"/>
    <dgm:cxn modelId="{B75184F5-AE13-4890-B6D5-DF21A48F54FD}" type="presParOf" srcId="{ECFA6A9D-3D54-4745-9D95-D95BB8332ECA}" destId="{0BB1E0E7-FC80-4DA7-915F-477922493D00}" srcOrd="0" destOrd="0" presId="urn:microsoft.com/office/officeart/2005/8/layout/vList5"/>
    <dgm:cxn modelId="{7AC4B344-336D-4173-97BF-1A813E1AE384}" type="presParOf" srcId="{0BB1E0E7-FC80-4DA7-915F-477922493D00}" destId="{5391A4A1-EA79-4FB1-B7D6-C2B2528DF796}" srcOrd="0" destOrd="0" presId="urn:microsoft.com/office/officeart/2005/8/layout/vList5"/>
    <dgm:cxn modelId="{402E046A-DB8D-4DB5-A23A-4E5236DFD120}" type="presParOf" srcId="{0BB1E0E7-FC80-4DA7-915F-477922493D00}" destId="{7984DE05-61EE-498F-8C85-7B7646E47C69}" srcOrd="1" destOrd="0" presId="urn:microsoft.com/office/officeart/2005/8/layout/vList5"/>
    <dgm:cxn modelId="{7402AD8A-3912-4043-BB98-3F2463B382D0}" type="presParOf" srcId="{ECFA6A9D-3D54-4745-9D95-D95BB8332ECA}" destId="{3153EED3-2DB2-46C4-992C-49A9B0750ADC}" srcOrd="1" destOrd="0" presId="urn:microsoft.com/office/officeart/2005/8/layout/vList5"/>
    <dgm:cxn modelId="{EDFEDDEE-20CC-4C6C-92B1-FF984CB9EDC5}" type="presParOf" srcId="{ECFA6A9D-3D54-4745-9D95-D95BB8332ECA}" destId="{3AC0FE28-E698-4D8A-BB09-5FB972C7F631}" srcOrd="2" destOrd="0" presId="urn:microsoft.com/office/officeart/2005/8/layout/vList5"/>
    <dgm:cxn modelId="{1E2A8A72-7500-4152-A980-920098E1B88F}" type="presParOf" srcId="{3AC0FE28-E698-4D8A-BB09-5FB972C7F631}" destId="{30D5630D-DB21-4376-95F9-0F759F3A4B19}" srcOrd="0" destOrd="0" presId="urn:microsoft.com/office/officeart/2005/8/layout/vList5"/>
    <dgm:cxn modelId="{4FEA0A06-3D4B-4EAF-AD60-B6F856BA12B2}" type="presParOf" srcId="{3AC0FE28-E698-4D8A-BB09-5FB972C7F631}" destId="{645CABC0-340B-49AE-B5D2-22A0D1ADDB9D}" srcOrd="1" destOrd="0" presId="urn:microsoft.com/office/officeart/2005/8/layout/vList5"/>
    <dgm:cxn modelId="{4FA201F3-9824-4951-A9F1-0584F2572DA3}" type="presParOf" srcId="{ECFA6A9D-3D54-4745-9D95-D95BB8332ECA}" destId="{346BDAC3-F1A3-445D-A9E9-89E96A1C2729}" srcOrd="3" destOrd="0" presId="urn:microsoft.com/office/officeart/2005/8/layout/vList5"/>
    <dgm:cxn modelId="{C4D04976-ED91-4A0C-927E-8D3294D62516}" type="presParOf" srcId="{ECFA6A9D-3D54-4745-9D95-D95BB8332ECA}" destId="{64121A1D-C225-449D-A24A-AE1321CFB1D3}" srcOrd="4" destOrd="0" presId="urn:microsoft.com/office/officeart/2005/8/layout/vList5"/>
    <dgm:cxn modelId="{3627D2CE-17D7-4088-A910-FA0F5B24CF2D}" type="presParOf" srcId="{64121A1D-C225-449D-A24A-AE1321CFB1D3}" destId="{B2F63175-CF2D-40F9-A786-B30D0EA14C38}" srcOrd="0" destOrd="0" presId="urn:microsoft.com/office/officeart/2005/8/layout/vList5"/>
    <dgm:cxn modelId="{2002D521-8D93-4022-ABB9-C7B7C8EBF7BC}" type="presParOf" srcId="{64121A1D-C225-449D-A24A-AE1321CFB1D3}" destId="{1C5D15B5-8FE7-4C10-94E5-6AF48C10E2EC}" srcOrd="1" destOrd="0" presId="urn:microsoft.com/office/officeart/2005/8/layout/vList5"/>
  </dgm:cxnLst>
  <dgm:bg>
    <a:noFill/>
  </dgm:bg>
  <dgm:whole/>
  <dgm:extLst>
    <a:ext uri="http://schemas.microsoft.com/office/drawing/2008/diagram">
      <dsp:dataModelExt xmlns=""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6FD336-E013-4825-9F6C-1B697759B6F2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05175346-3997-438D-A8FA-D98F2C1A4B45}">
      <dgm:prSet phldrT="[Texte]" custT="1"/>
      <dgm:spPr>
        <a:solidFill>
          <a:schemeClr val="bg1"/>
        </a:solidFill>
      </dgm:spPr>
      <dgm:t>
        <a:bodyPr/>
        <a:lstStyle/>
        <a:p>
          <a:endParaRPr lang="fr-FR" sz="32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r>
            <a:rPr lang="fr-FR" sz="3200" b="1" dirty="0">
              <a:solidFill>
                <a:srgbClr val="FF9900"/>
              </a:solidFill>
              <a:latin typeface="Arial" pitchFamily="34" charset="0"/>
              <a:cs typeface="Arial" pitchFamily="34" charset="0"/>
            </a:rPr>
            <a:t>Filière </a:t>
          </a:r>
        </a:p>
        <a:p>
          <a:r>
            <a:rPr lang="fr-FR" sz="3200" b="1" dirty="0">
              <a:solidFill>
                <a:srgbClr val="FF9900"/>
              </a:solidFill>
              <a:latin typeface="Arial" pitchFamily="34" charset="0"/>
              <a:cs typeface="Arial" pitchFamily="34" charset="0"/>
            </a:rPr>
            <a:t>Sciences Biologiques</a:t>
          </a:r>
          <a:br>
            <a:rPr lang="fr-FR" sz="3200" b="1" dirty="0">
              <a:solidFill>
                <a:srgbClr val="FF9900"/>
              </a:solidFill>
              <a:latin typeface="Arial" pitchFamily="34" charset="0"/>
              <a:cs typeface="Arial" pitchFamily="34" charset="0"/>
            </a:rPr>
          </a:br>
          <a:endParaRPr lang="fr-FR" sz="3200" dirty="0">
            <a:solidFill>
              <a:srgbClr val="FF9900"/>
            </a:solidFill>
            <a:latin typeface="Arial" pitchFamily="34" charset="0"/>
            <a:cs typeface="Arial" pitchFamily="34" charset="0"/>
          </a:endParaRPr>
        </a:p>
      </dgm:t>
    </dgm:pt>
    <dgm:pt modelId="{1AD3368C-C51F-402D-BB0F-9C8C068013B2}" type="parTrans" cxnId="{8285E417-6FE8-4674-A399-8085836188EB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860F411-F12E-4710-98F3-270A3CA3D0C3}" type="sibTrans" cxnId="{8285E417-6FE8-4674-A399-8085836188EB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A1E11A3-E300-47B4-A773-E0D3ECD8CE35}">
      <dgm:prSet phldrT="[Texte]" custT="1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fr-FR" sz="3200" dirty="0">
              <a:effectLst/>
              <a:latin typeface="Arial" pitchFamily="34" charset="0"/>
              <a:cs typeface="Arial" pitchFamily="34" charset="0"/>
            </a:rPr>
            <a:t>Biodiversité et Sécurité Alimentaire</a:t>
          </a:r>
          <a:endParaRPr lang="fr-FR" sz="3200" dirty="0">
            <a:latin typeface="Arial" pitchFamily="34" charset="0"/>
            <a:cs typeface="Arial" pitchFamily="34" charset="0"/>
          </a:endParaRPr>
        </a:p>
      </dgm:t>
    </dgm:pt>
    <dgm:pt modelId="{347F3892-A0D6-4DFA-B18C-532A0864E31C}" type="parTrans" cxnId="{F15248D3-A6CE-4588-8D31-D9DFFD8D9ED2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AB19079-167D-4AEF-A6F0-EFD2678B3E56}" type="sibTrans" cxnId="{F15248D3-A6CE-4588-8D31-D9DFFD8D9ED2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DE6C021-1B5C-4DEC-BE01-05A2857AF528}">
      <dgm:prSet phldrT="[Texte]" custT="1"/>
      <dgm:spPr>
        <a:solidFill>
          <a:schemeClr val="bg1"/>
        </a:solidFill>
      </dgm:spPr>
      <dgm:t>
        <a:bodyPr/>
        <a:lstStyle/>
        <a:p>
          <a:r>
            <a:rPr lang="fr-FR" sz="3200" b="1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Filière </a:t>
          </a:r>
        </a:p>
        <a:p>
          <a:r>
            <a:rPr lang="fr-FR" sz="3200" b="1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Sciences Alimentaires</a:t>
          </a:r>
          <a:endParaRPr lang="fr-FR" sz="3200" dirty="0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BE6476DF-2605-462B-BEA9-A0224E71B5C5}" type="parTrans" cxnId="{8DBAB70C-67C1-4ED5-806A-D4D34DB64769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261BFFD-7E22-4953-8DA5-6C779403708F}" type="sibTrans" cxnId="{8DBAB70C-67C1-4ED5-806A-D4D34DB64769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EC60C73-FA69-4059-AFE4-F213D05B94C1}">
      <dgm:prSet phldrT="[Texte]" custT="1"/>
      <dgm:spPr>
        <a:solidFill>
          <a:srgbClr val="339966">
            <a:alpha val="90000"/>
          </a:srgbClr>
        </a:solidFill>
      </dgm:spPr>
      <dgm:t>
        <a:bodyPr/>
        <a:lstStyle/>
        <a:p>
          <a:r>
            <a:rPr lang="fr-FR" sz="3200">
              <a:effectLst/>
              <a:latin typeface="Arial" pitchFamily="34" charset="0"/>
              <a:cs typeface="Arial" pitchFamily="34" charset="0"/>
            </a:rPr>
            <a:t>Science des Corps Gras</a:t>
          </a:r>
          <a:endParaRPr lang="fr-FR" sz="3200" dirty="0">
            <a:latin typeface="Arial" pitchFamily="34" charset="0"/>
            <a:cs typeface="Arial" pitchFamily="34" charset="0"/>
          </a:endParaRPr>
        </a:p>
      </dgm:t>
    </dgm:pt>
    <dgm:pt modelId="{34157CEC-EA6C-486C-8628-F31B9FFC655D}" type="parTrans" cxnId="{F68C5B55-971C-4B96-B68E-E18F2B69F810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FE32AC7-A8F6-41B1-991E-1A71182F8D2A}" type="sibTrans" cxnId="{F68C5B55-971C-4B96-B68E-E18F2B69F810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8ABD66A-D58D-47AE-8AB4-441075FE51C0}">
      <dgm:prSet phldrT="[Texte]" custT="1"/>
      <dgm:spPr>
        <a:solidFill>
          <a:srgbClr val="339966">
            <a:alpha val="90000"/>
          </a:srgbClr>
        </a:solidFill>
      </dgm:spPr>
      <dgm:t>
        <a:bodyPr/>
        <a:lstStyle/>
        <a:p>
          <a:r>
            <a:rPr lang="fr-FR" sz="3200" dirty="0">
              <a:latin typeface="Arial" pitchFamily="34" charset="0"/>
              <a:cs typeface="Arial" pitchFamily="34" charset="0"/>
            </a:rPr>
            <a:t>Production  et Transformation </a:t>
          </a:r>
          <a:r>
            <a:rPr lang="fr-FR" sz="3200" dirty="0" err="1">
              <a:latin typeface="Arial" pitchFamily="34" charset="0"/>
              <a:cs typeface="Arial" pitchFamily="34" charset="0"/>
            </a:rPr>
            <a:t>Laitiére</a:t>
          </a:r>
          <a:endParaRPr lang="fr-FR" sz="3200" dirty="0">
            <a:latin typeface="Arial" pitchFamily="34" charset="0"/>
            <a:cs typeface="Arial" pitchFamily="34" charset="0"/>
          </a:endParaRPr>
        </a:p>
      </dgm:t>
    </dgm:pt>
    <dgm:pt modelId="{F4475B41-46BF-4E4E-9F42-B359D71E6240}" type="sibTrans" cxnId="{34FCE97B-191B-4CDA-AD6F-6E5D53BE522E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0963460-BC55-4232-943E-02FC3C072C53}" type="parTrans" cxnId="{34FCE97B-191B-4CDA-AD6F-6E5D53BE522E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BDE7499-9CD0-4B51-AC98-528044D1726D}">
      <dgm:prSet phldrT="[Texte]" custT="1"/>
      <dgm:spPr>
        <a:gradFill flip="none" rotWithShape="0">
          <a:gsLst>
            <a:gs pos="0">
              <a:srgbClr val="FFC000">
                <a:shade val="30000"/>
                <a:satMod val="115000"/>
              </a:srgbClr>
            </a:gs>
            <a:gs pos="50000">
              <a:srgbClr val="FFC000">
                <a:shade val="67500"/>
                <a:satMod val="115000"/>
              </a:srgbClr>
            </a:gs>
            <a:gs pos="100000">
              <a:srgbClr val="FFC000">
                <a:shade val="100000"/>
                <a:satMod val="115000"/>
              </a:srgbClr>
            </a:gs>
          </a:gsLst>
          <a:lin ang="5400000" scaled="1"/>
          <a:tileRect/>
        </a:gradFill>
      </dgm:spPr>
      <dgm:t>
        <a:bodyPr/>
        <a:lstStyle/>
        <a:p>
          <a:r>
            <a:rPr lang="fr-FR" sz="3200" dirty="0">
              <a:effectLst/>
              <a:latin typeface="Arial" pitchFamily="34" charset="0"/>
              <a:cs typeface="Arial" pitchFamily="34" charset="0"/>
            </a:rPr>
            <a:t>Microbiologie Appliquée</a:t>
          </a:r>
          <a:endParaRPr lang="fr-FR" sz="3200" dirty="0">
            <a:latin typeface="Arial" pitchFamily="34" charset="0"/>
            <a:cs typeface="Arial" pitchFamily="34" charset="0"/>
          </a:endParaRPr>
        </a:p>
      </dgm:t>
    </dgm:pt>
    <dgm:pt modelId="{C51B528F-C5A6-4733-88E5-40E7EF56043A}" type="sibTrans" cxnId="{18849BFB-04BE-4B1E-BE5D-D54E35C0EFD0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210769C-43BF-4663-81AB-8AB6D5D01C21}" type="parTrans" cxnId="{18849BFB-04BE-4B1E-BE5D-D54E35C0EFD0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9CCFE6B-B8BE-4D15-B13C-DBC9AE41B631}">
      <dgm:prSet phldrT="[Texte]" custT="1"/>
      <dgm:spPr>
        <a:gradFill flip="none" rotWithShape="0">
          <a:gsLst>
            <a:gs pos="0">
              <a:srgbClr val="FFC000">
                <a:shade val="30000"/>
                <a:satMod val="115000"/>
              </a:srgbClr>
            </a:gs>
            <a:gs pos="50000">
              <a:srgbClr val="FFC000">
                <a:shade val="67500"/>
                <a:satMod val="115000"/>
              </a:srgbClr>
            </a:gs>
            <a:gs pos="100000">
              <a:srgbClr val="FFC000">
                <a:shade val="100000"/>
                <a:satMod val="115000"/>
              </a:srgbClr>
            </a:gs>
          </a:gsLst>
          <a:lin ang="5400000" scaled="1"/>
          <a:tileRect/>
        </a:gradFill>
      </dgm:spPr>
      <dgm:t>
        <a:bodyPr/>
        <a:lstStyle/>
        <a:p>
          <a:r>
            <a:rPr lang="fr-FR" sz="3200" dirty="0">
              <a:effectLst/>
              <a:latin typeface="Arial" pitchFamily="34" charset="0"/>
              <a:cs typeface="Arial" pitchFamily="34" charset="0"/>
            </a:rPr>
            <a:t>Génétique Fondamentale et Appliquée</a:t>
          </a:r>
          <a:endParaRPr lang="fr-FR" sz="3200" dirty="0">
            <a:latin typeface="Arial" pitchFamily="34" charset="0"/>
            <a:cs typeface="Arial" pitchFamily="34" charset="0"/>
          </a:endParaRPr>
        </a:p>
      </dgm:t>
    </dgm:pt>
    <dgm:pt modelId="{84C2D986-1689-4744-9E6C-960EC7C1ADF6}" type="sibTrans" cxnId="{A8E25B61-74F5-402D-BC84-4674E4E02E8C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123C726-0E3F-448D-9F35-991C242C0AF5}" type="parTrans" cxnId="{A8E25B61-74F5-402D-BC84-4674E4E02E8C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EE171D1-DB03-49B2-A33C-13C0F8A2D7D2}">
      <dgm:prSet phldrT="[Texte]" custT="1"/>
      <dgm:spPr>
        <a:gradFill flip="none" rotWithShape="0">
          <a:gsLst>
            <a:gs pos="0">
              <a:srgbClr val="FFC000">
                <a:shade val="30000"/>
                <a:satMod val="115000"/>
              </a:srgbClr>
            </a:gs>
            <a:gs pos="50000">
              <a:srgbClr val="FFC000">
                <a:shade val="67500"/>
                <a:satMod val="115000"/>
              </a:srgbClr>
            </a:gs>
            <a:gs pos="100000">
              <a:srgbClr val="FFC000">
                <a:shade val="100000"/>
                <a:satMod val="115000"/>
              </a:srgbClr>
            </a:gs>
          </a:gsLst>
          <a:lin ang="5400000" scaled="1"/>
          <a:tileRect/>
        </a:gradFill>
      </dgm:spPr>
      <dgm:t>
        <a:bodyPr/>
        <a:lstStyle/>
        <a:p>
          <a:r>
            <a:rPr lang="fr-FR" sz="3200" dirty="0">
              <a:effectLst/>
              <a:latin typeface="Arial" pitchFamily="34" charset="0"/>
              <a:cs typeface="Arial" pitchFamily="34" charset="0"/>
            </a:rPr>
            <a:t>Biochimie Fondamentale</a:t>
          </a:r>
          <a:endParaRPr lang="fr-FR" sz="3200" dirty="0">
            <a:latin typeface="Arial" pitchFamily="34" charset="0"/>
            <a:cs typeface="Arial" pitchFamily="34" charset="0"/>
          </a:endParaRPr>
        </a:p>
      </dgm:t>
    </dgm:pt>
    <dgm:pt modelId="{2ECD23C7-29D6-4FA0-97DC-6799CC89A0FD}" type="sibTrans" cxnId="{5B991D8C-3D64-41D8-97D5-8D0D9B49657D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4F052E3-1599-487F-92E8-A8A01493BFAC}" type="parTrans" cxnId="{5B991D8C-3D64-41D8-97D5-8D0D9B49657D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55FE1B8-A1E0-48EE-A4DD-C6AFE448B23F}">
      <dgm:prSet phldrT="[Texte]" custT="1"/>
      <dgm:spPr>
        <a:gradFill flip="none" rotWithShape="0">
          <a:gsLst>
            <a:gs pos="0">
              <a:srgbClr val="FFC000">
                <a:shade val="30000"/>
                <a:satMod val="115000"/>
              </a:srgbClr>
            </a:gs>
            <a:gs pos="50000">
              <a:srgbClr val="FFC000">
                <a:shade val="67500"/>
                <a:satMod val="115000"/>
              </a:srgbClr>
            </a:gs>
            <a:gs pos="100000">
              <a:srgbClr val="FFC000">
                <a:shade val="100000"/>
                <a:satMod val="115000"/>
              </a:srgbClr>
            </a:gs>
          </a:gsLst>
          <a:lin ang="5400000" scaled="1"/>
          <a:tileRect/>
        </a:gradFill>
      </dgm:spPr>
      <dgm:t>
        <a:bodyPr/>
        <a:lstStyle/>
        <a:p>
          <a:r>
            <a:rPr lang="fr-FR" sz="3200" dirty="0">
              <a:effectLst/>
              <a:latin typeface="Arial" pitchFamily="34" charset="0"/>
              <a:cs typeface="Arial" pitchFamily="34" charset="0"/>
            </a:rPr>
            <a:t>Microbiologie Fondamentale</a:t>
          </a:r>
          <a:endParaRPr lang="fr-FR" sz="3200" dirty="0">
            <a:latin typeface="Arial" pitchFamily="34" charset="0"/>
            <a:cs typeface="Arial" pitchFamily="34" charset="0"/>
          </a:endParaRPr>
        </a:p>
      </dgm:t>
    </dgm:pt>
    <dgm:pt modelId="{765FADD9-1DC1-4B8D-8BF1-F7B09A4F67DC}" type="parTrans" cxnId="{0910C307-006F-44E0-B852-54822FE5EF7A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15D6E10-DE38-4D4F-B7DB-40FA163E8DD9}" type="sibTrans" cxnId="{0910C307-006F-44E0-B852-54822FE5EF7A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63E4F09-F2E2-4163-A181-6378DD1793AC}">
      <dgm:prSet phldrT="[Texte]" custT="1"/>
      <dgm:spPr>
        <a:gradFill flip="none" rotWithShape="0">
          <a:gsLst>
            <a:gs pos="0">
              <a:srgbClr val="FFC000">
                <a:shade val="30000"/>
                <a:satMod val="115000"/>
              </a:srgbClr>
            </a:gs>
            <a:gs pos="50000">
              <a:srgbClr val="FFC000">
                <a:shade val="67500"/>
                <a:satMod val="115000"/>
              </a:srgbClr>
            </a:gs>
            <a:gs pos="100000">
              <a:srgbClr val="FFC000">
                <a:shade val="100000"/>
                <a:satMod val="115000"/>
              </a:srgbClr>
            </a:gs>
          </a:gsLst>
          <a:lin ang="5400000" scaled="1"/>
          <a:tileRect/>
        </a:gradFill>
      </dgm:spPr>
      <dgm:t>
        <a:bodyPr/>
        <a:lstStyle/>
        <a:p>
          <a:r>
            <a:rPr lang="fr-FR" sz="3200" dirty="0">
              <a:effectLst/>
              <a:latin typeface="Arial" pitchFamily="34" charset="0"/>
              <a:cs typeface="Arial" pitchFamily="34" charset="0"/>
            </a:rPr>
            <a:t>Biologie Animale</a:t>
          </a:r>
          <a:endParaRPr lang="fr-FR" sz="3200" dirty="0">
            <a:latin typeface="Arial" pitchFamily="34" charset="0"/>
            <a:cs typeface="Arial" pitchFamily="34" charset="0"/>
          </a:endParaRPr>
        </a:p>
      </dgm:t>
    </dgm:pt>
    <dgm:pt modelId="{06CE7242-F642-4C96-8B89-675F82E3FB1C}" type="parTrans" cxnId="{A01B42C6-356B-45DE-84A2-297FE8CFCB54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F91FCF2-1DEB-4ABE-A353-BFC9D750F962}" type="sibTrans" cxnId="{A01B42C6-356B-45DE-84A2-297FE8CFCB54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989858E-8ABC-45CA-919A-AF09F7431D83}">
      <dgm:prSet phldrT="[Texte]" custT="1"/>
      <dgm:spPr>
        <a:gradFill flip="none" rotWithShape="0">
          <a:gsLst>
            <a:gs pos="0">
              <a:srgbClr val="FFC000">
                <a:shade val="30000"/>
                <a:satMod val="115000"/>
              </a:srgbClr>
            </a:gs>
            <a:gs pos="50000">
              <a:srgbClr val="FFC000">
                <a:shade val="67500"/>
                <a:satMod val="115000"/>
              </a:srgbClr>
            </a:gs>
            <a:gs pos="100000">
              <a:srgbClr val="FFC000">
                <a:shade val="100000"/>
                <a:satMod val="115000"/>
              </a:srgbClr>
            </a:gs>
          </a:gsLst>
          <a:lin ang="5400000" scaled="1"/>
          <a:tileRect/>
        </a:gradFill>
      </dgm:spPr>
      <dgm:t>
        <a:bodyPr/>
        <a:lstStyle/>
        <a:p>
          <a:r>
            <a:rPr lang="fr-FR" sz="3200" dirty="0">
              <a:effectLst/>
              <a:latin typeface="Arial" pitchFamily="34" charset="0"/>
              <a:cs typeface="Arial" pitchFamily="34" charset="0"/>
            </a:rPr>
            <a:t>Biologie de la Conservation</a:t>
          </a:r>
          <a:endParaRPr lang="fr-FR" sz="3200" dirty="0">
            <a:latin typeface="Arial" pitchFamily="34" charset="0"/>
            <a:cs typeface="Arial" pitchFamily="34" charset="0"/>
          </a:endParaRPr>
        </a:p>
      </dgm:t>
    </dgm:pt>
    <dgm:pt modelId="{5EF44733-6CB0-4D62-89A0-0A018D4CF102}" type="parTrans" cxnId="{040D46EE-026A-4E2C-834A-AF780925545B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57081B4-38CD-45B1-9FB5-C5227DC0DBDB}" type="sibTrans" cxnId="{040D46EE-026A-4E2C-834A-AF780925545B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6F1F3DC-BE3F-4839-B8A3-0F13DA7C76B8}">
      <dgm:prSet phldrT="[Texte]" custT="1"/>
      <dgm:spPr>
        <a:gradFill flip="none" rotWithShape="0">
          <a:gsLst>
            <a:gs pos="0">
              <a:srgbClr val="FFC000">
                <a:shade val="30000"/>
                <a:satMod val="115000"/>
              </a:srgbClr>
            </a:gs>
            <a:gs pos="50000">
              <a:srgbClr val="FFC000">
                <a:shade val="67500"/>
                <a:satMod val="115000"/>
              </a:srgbClr>
            </a:gs>
            <a:gs pos="100000">
              <a:srgbClr val="FFC000">
                <a:shade val="100000"/>
                <a:satMod val="115000"/>
              </a:srgbClr>
            </a:gs>
          </a:gsLst>
          <a:lin ang="5400000" scaled="1"/>
          <a:tileRect/>
        </a:gradFill>
      </dgm:spPr>
      <dgm:t>
        <a:bodyPr/>
        <a:lstStyle/>
        <a:p>
          <a:r>
            <a:rPr lang="fr-FR" sz="3200" dirty="0">
              <a:latin typeface="Arial" pitchFamily="34" charset="0"/>
              <a:cs typeface="Arial" pitchFamily="34" charset="0"/>
            </a:rPr>
            <a:t>Pharmaco-Toxicologie</a:t>
          </a:r>
        </a:p>
      </dgm:t>
    </dgm:pt>
    <dgm:pt modelId="{1DBB3F3A-417E-4D9F-8095-6E463ADEBE91}" type="parTrans" cxnId="{DC0FE490-EBEA-4C68-BB6B-02476211950D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602F2F0-EA6E-473C-A57C-710656D5A28A}" type="sibTrans" cxnId="{DC0FE490-EBEA-4C68-BB6B-02476211950D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25BD6B5-E4A0-44CE-A7C8-3468CC930018}">
      <dgm:prSet phldrT="[Texte]" custT="1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fr-FR" sz="3200" dirty="0">
              <a:effectLst/>
              <a:latin typeface="Arial" pitchFamily="34" charset="0"/>
              <a:cs typeface="Arial" pitchFamily="34" charset="0"/>
            </a:rPr>
            <a:t>Ecologie</a:t>
          </a:r>
          <a:endParaRPr lang="fr-FR" sz="3200" dirty="0">
            <a:latin typeface="Arial" pitchFamily="34" charset="0"/>
            <a:cs typeface="Arial" pitchFamily="34" charset="0"/>
          </a:endParaRPr>
        </a:p>
      </dgm:t>
    </dgm:pt>
    <dgm:pt modelId="{0FED8A89-AF65-42B7-B9EB-ABB836FB9CAA}" type="parTrans" cxnId="{8951DB4A-6949-4EE6-ABAF-D66BCB77400F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C2F4E80-51F6-48D5-8B34-31051D0FEA72}" type="sibTrans" cxnId="{8951DB4A-6949-4EE6-ABAF-D66BCB77400F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77D88BA-4E5B-4D71-B19C-77CE213C3FAC}">
      <dgm:prSet phldrT="[Texte]" custT="1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fr-FR" sz="3200" dirty="0">
              <a:effectLst/>
              <a:latin typeface="Arial" pitchFamily="34" charset="0"/>
              <a:cs typeface="Arial" pitchFamily="34" charset="0"/>
            </a:rPr>
            <a:t>Toxicologie Industrielle et Environnementale</a:t>
          </a:r>
          <a:endParaRPr lang="fr-FR" sz="3200" dirty="0">
            <a:latin typeface="Arial" pitchFamily="34" charset="0"/>
            <a:cs typeface="Arial" pitchFamily="34" charset="0"/>
          </a:endParaRPr>
        </a:p>
      </dgm:t>
    </dgm:pt>
    <dgm:pt modelId="{4E778021-5ADC-4EB9-9F24-ED47307B3E93}" type="parTrans" cxnId="{505CA23A-6ABD-4FA5-8A7D-99229FA12A9D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32BF304-37AF-4DF2-81EF-0A236141A71E}" type="sibTrans" cxnId="{505CA23A-6ABD-4FA5-8A7D-99229FA12A9D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9FDBC4F-6654-436E-8AE3-4E3A512B4F90}">
      <dgm:prSet phldrT="[Texte]" custT="1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fr-FR" sz="3200">
              <a:effectLst/>
              <a:latin typeface="Arial" pitchFamily="34" charset="0"/>
              <a:cs typeface="Arial" pitchFamily="34" charset="0"/>
            </a:rPr>
            <a:t>Ecologie Microbienne</a:t>
          </a:r>
          <a:endParaRPr lang="fr-FR" sz="3200" dirty="0">
            <a:latin typeface="Arial" pitchFamily="34" charset="0"/>
            <a:cs typeface="Arial" pitchFamily="34" charset="0"/>
          </a:endParaRPr>
        </a:p>
      </dgm:t>
    </dgm:pt>
    <dgm:pt modelId="{70C0636B-E90E-412E-8BE6-164B18E2DE3F}" type="parTrans" cxnId="{E528E1CD-21F0-4772-B284-DDB25C2783BC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4AC16BA-E864-45E8-817F-2E0842C1DEBF}" type="sibTrans" cxnId="{E528E1CD-21F0-4772-B284-DDB25C2783BC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68D4207-6551-4826-9738-3CDDF755FAEF}">
      <dgm:prSet phldrT="[Texte]" custT="1"/>
      <dgm:spPr>
        <a:solidFill>
          <a:srgbClr val="339966">
            <a:alpha val="90000"/>
          </a:srgbClr>
        </a:solidFill>
      </dgm:spPr>
      <dgm:t>
        <a:bodyPr/>
        <a:lstStyle/>
        <a:p>
          <a:r>
            <a:rPr lang="fr-FR" sz="3200" dirty="0">
              <a:effectLst/>
              <a:latin typeface="Arial" pitchFamily="34" charset="0"/>
              <a:cs typeface="Arial" pitchFamily="34" charset="0"/>
            </a:rPr>
            <a:t>Qualité des Produits et Sécurité Alimentaire</a:t>
          </a:r>
          <a:endParaRPr lang="fr-FR" sz="3200" dirty="0">
            <a:latin typeface="Arial" pitchFamily="34" charset="0"/>
            <a:cs typeface="Arial" pitchFamily="34" charset="0"/>
          </a:endParaRPr>
        </a:p>
      </dgm:t>
    </dgm:pt>
    <dgm:pt modelId="{F1A2334F-5753-4FB1-8035-AC63788EA5FB}" type="parTrans" cxnId="{47509930-116E-4999-9D6E-D8CE2026D745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13CACC1-7AC4-467B-A04B-33350721F4AA}" type="sibTrans" cxnId="{47509930-116E-4999-9D6E-D8CE2026D745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4BC1BC9-D301-415A-9B3A-195BD13DC899}">
      <dgm:prSet phldrT="[Texte]" custT="1"/>
      <dgm:spPr>
        <a:solidFill>
          <a:schemeClr val="bg1"/>
        </a:solidFill>
      </dgm:spPr>
      <dgm:t>
        <a:bodyPr/>
        <a:lstStyle/>
        <a:p>
          <a:r>
            <a:rPr lang="fr-FR" sz="3200" b="1" dirty="0">
              <a:solidFill>
                <a:srgbClr val="660066"/>
              </a:solidFill>
              <a:latin typeface="Arial" pitchFamily="34" charset="0"/>
              <a:cs typeface="Arial" pitchFamily="34" charset="0"/>
            </a:rPr>
            <a:t>Filière </a:t>
          </a:r>
        </a:p>
        <a:p>
          <a:r>
            <a:rPr lang="fr-FR" sz="3200" b="1" dirty="0">
              <a:solidFill>
                <a:srgbClr val="660066"/>
              </a:solidFill>
              <a:latin typeface="Arial" pitchFamily="34" charset="0"/>
              <a:cs typeface="Arial" pitchFamily="34" charset="0"/>
            </a:rPr>
            <a:t>Biotechnologie</a:t>
          </a:r>
          <a:endParaRPr lang="fr-FR" sz="3200" dirty="0">
            <a:solidFill>
              <a:srgbClr val="660066"/>
            </a:solidFill>
            <a:latin typeface="Arial" pitchFamily="34" charset="0"/>
            <a:cs typeface="Arial" pitchFamily="34" charset="0"/>
          </a:endParaRPr>
        </a:p>
      </dgm:t>
    </dgm:pt>
    <dgm:pt modelId="{25FE0831-B012-410A-95F0-BCA2773A67FF}" type="parTrans" cxnId="{D8FEC294-B9B7-4BCB-926E-430362A25361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BD313D7-6EC4-4339-B613-F8C6E0C7F803}" type="sibTrans" cxnId="{D8FEC294-B9B7-4BCB-926E-430362A25361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C776A72-940B-462F-92B5-29005B639D06}">
      <dgm:prSet phldrT="[Texte]" custT="1"/>
      <dgm:spPr>
        <a:solidFill>
          <a:srgbClr val="9933FF">
            <a:alpha val="90000"/>
          </a:srgbClr>
        </a:solidFill>
      </dgm:spPr>
      <dgm:t>
        <a:bodyPr/>
        <a:lstStyle/>
        <a:p>
          <a:r>
            <a:rPr lang="fr-FR" sz="3200" dirty="0">
              <a:effectLst/>
              <a:latin typeface="Arial" pitchFamily="34" charset="0"/>
              <a:cs typeface="Arial" pitchFamily="34" charset="0"/>
            </a:rPr>
            <a:t>Biotechnologie Microbienne</a:t>
          </a:r>
          <a:endParaRPr lang="fr-FR" sz="3200" dirty="0">
            <a:latin typeface="Arial" pitchFamily="34" charset="0"/>
            <a:cs typeface="Arial" pitchFamily="34" charset="0"/>
          </a:endParaRPr>
        </a:p>
      </dgm:t>
    </dgm:pt>
    <dgm:pt modelId="{285C0B53-C14E-45D8-994E-446F8C6F47D4}" type="parTrans" cxnId="{2827E419-7995-42B3-8CB5-54C43550EF4F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AF9D8C6-B5E9-4762-BE5F-A71A23848016}" type="sibTrans" cxnId="{2827E419-7995-42B3-8CB5-54C43550EF4F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47AD5A7-8431-427A-ADB7-8B514F45B8EC}">
      <dgm:prSet phldrT="[Texte]" custT="1"/>
      <dgm:spPr>
        <a:gradFill flip="none" rotWithShape="0">
          <a:gsLst>
            <a:gs pos="0">
              <a:srgbClr val="FFC000">
                <a:shade val="30000"/>
                <a:satMod val="115000"/>
              </a:srgbClr>
            </a:gs>
            <a:gs pos="50000">
              <a:srgbClr val="FFC000">
                <a:shade val="67500"/>
                <a:satMod val="115000"/>
              </a:srgbClr>
            </a:gs>
            <a:gs pos="100000">
              <a:srgbClr val="FFC000">
                <a:shade val="100000"/>
                <a:satMod val="115000"/>
              </a:srgbClr>
            </a:gs>
          </a:gsLst>
          <a:lin ang="5400000" scaled="1"/>
          <a:tileRect/>
        </a:gradFill>
      </dgm:spPr>
      <dgm:t>
        <a:bodyPr/>
        <a:lstStyle/>
        <a:p>
          <a:r>
            <a:rPr lang="fr-FR" sz="3200" dirty="0">
              <a:effectLst/>
              <a:latin typeface="Arial" pitchFamily="34" charset="0"/>
              <a:cs typeface="Arial" pitchFamily="34" charset="0"/>
            </a:rPr>
            <a:t>Biochimie Appliquée</a:t>
          </a:r>
          <a:endParaRPr lang="fr-FR" sz="3200" dirty="0">
            <a:latin typeface="Arial" pitchFamily="34" charset="0"/>
            <a:cs typeface="Arial" pitchFamily="34" charset="0"/>
          </a:endParaRPr>
        </a:p>
      </dgm:t>
    </dgm:pt>
    <dgm:pt modelId="{6F03E511-D557-4C11-8305-001BDDCEE874}" type="parTrans" cxnId="{643645BE-7E2D-40E8-81B4-C7D916D298FB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15AA447-C1B7-468B-9774-9475B65659E3}" type="sibTrans" cxnId="{643645BE-7E2D-40E8-81B4-C7D916D298FB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25B09D5-4B74-4435-A029-1D736B2F316D}">
      <dgm:prSet phldrT="[Texte]" custT="1"/>
      <dgm:spPr>
        <a:solidFill>
          <a:schemeClr val="bg1"/>
        </a:solidFill>
      </dgm:spPr>
      <dgm:t>
        <a:bodyPr/>
        <a:lstStyle/>
        <a:p>
          <a:r>
            <a:rPr lang="fr-FR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rPr>
            <a:t>Filière </a:t>
          </a:r>
        </a:p>
        <a:p>
          <a:r>
            <a:rPr lang="fr-FR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rPr>
            <a:t>Ecologie et Environnement</a:t>
          </a:r>
          <a:endParaRPr lang="fr-FR" sz="3200" dirty="0">
            <a:solidFill>
              <a:srgbClr val="000099"/>
            </a:solidFill>
            <a:latin typeface="Arial" pitchFamily="34" charset="0"/>
            <a:cs typeface="Arial" pitchFamily="34" charset="0"/>
          </a:endParaRPr>
        </a:p>
      </dgm:t>
    </dgm:pt>
    <dgm:pt modelId="{83B13754-D040-4B28-8922-A3626105AA13}" type="sibTrans" cxnId="{B5A6527B-8761-412F-B8FA-1AA77FA0A198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2167BD0-2C7A-4E55-AD06-3584DB4AEA09}" type="parTrans" cxnId="{B5A6527B-8761-412F-B8FA-1AA77FA0A198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E12BB72-8B5F-428B-85A3-2B448F3A030C}">
      <dgm:prSet phldrT="[Texte]" custT="1"/>
      <dgm:spPr>
        <a:solidFill>
          <a:srgbClr val="339966">
            <a:alpha val="90000"/>
          </a:srgbClr>
        </a:solidFill>
      </dgm:spPr>
      <dgm:t>
        <a:bodyPr/>
        <a:lstStyle/>
        <a:p>
          <a:pPr>
            <a:buClrTx/>
            <a:buSzTx/>
            <a:buFont typeface="Arial" panose="020B0604020202020204" pitchFamily="34" charset="0"/>
            <a:buChar char="•"/>
          </a:pPr>
          <a:r>
            <a:rPr lang="fr-FR" sz="3200" dirty="0">
              <a:latin typeface="Arial" panose="020B0604020202020204" pitchFamily="34" charset="0"/>
              <a:cs typeface="Arial" panose="020B0604020202020204" pitchFamily="34" charset="0"/>
            </a:rPr>
            <a:t>Contrôle de Qualité et Analyse des Aliments</a:t>
          </a:r>
        </a:p>
      </dgm:t>
    </dgm:pt>
    <dgm:pt modelId="{67B696D7-094E-44FF-99DA-43632D17E83D}" type="parTrans" cxnId="{5E88E905-4F0B-40BB-938C-4ADE73F1296A}">
      <dgm:prSet/>
      <dgm:spPr/>
      <dgm:t>
        <a:bodyPr/>
        <a:lstStyle/>
        <a:p>
          <a:endParaRPr lang="fr-FR"/>
        </a:p>
      </dgm:t>
    </dgm:pt>
    <dgm:pt modelId="{50978826-CB45-49A3-AD75-AAB90855466A}" type="sibTrans" cxnId="{5E88E905-4F0B-40BB-938C-4ADE73F1296A}">
      <dgm:prSet/>
      <dgm:spPr/>
      <dgm:t>
        <a:bodyPr/>
        <a:lstStyle/>
        <a:p>
          <a:endParaRPr lang="fr-FR"/>
        </a:p>
      </dgm:t>
    </dgm:pt>
    <dgm:pt modelId="{ECFA6A9D-3D54-4745-9D95-D95BB8332ECA}" type="pres">
      <dgm:prSet presAssocID="{996FD336-E013-4825-9F6C-1B697759B6F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BB1E0E7-FC80-4DA7-915F-477922493D00}" type="pres">
      <dgm:prSet presAssocID="{05175346-3997-438D-A8FA-D98F2C1A4B45}" presName="linNode" presStyleCnt="0"/>
      <dgm:spPr/>
    </dgm:pt>
    <dgm:pt modelId="{5391A4A1-EA79-4FB1-B7D6-C2B2528DF796}" type="pres">
      <dgm:prSet presAssocID="{05175346-3997-438D-A8FA-D98F2C1A4B45}" presName="parentText" presStyleLbl="node1" presStyleIdx="0" presStyleCnt="4" custScaleY="2747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984DE05-61EE-498F-8C85-7B7646E47C69}" type="pres">
      <dgm:prSet presAssocID="{05175346-3997-438D-A8FA-D98F2C1A4B45}" presName="descendantText" presStyleLbl="alignAccFollowNode1" presStyleIdx="0" presStyleCnt="4" custScaleY="9098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153EED3-2DB2-46C4-992C-49A9B0750ADC}" type="pres">
      <dgm:prSet presAssocID="{1860F411-F12E-4710-98F3-270A3CA3D0C3}" presName="sp" presStyleCnt="0"/>
      <dgm:spPr/>
    </dgm:pt>
    <dgm:pt modelId="{3AC0FE28-E698-4D8A-BB09-5FB972C7F631}" type="pres">
      <dgm:prSet presAssocID="{625B09D5-4B74-4435-A029-1D736B2F316D}" presName="linNode" presStyleCnt="0"/>
      <dgm:spPr/>
    </dgm:pt>
    <dgm:pt modelId="{30D5630D-DB21-4376-95F9-0F759F3A4B19}" type="pres">
      <dgm:prSet presAssocID="{625B09D5-4B74-4435-A029-1D736B2F316D}" presName="parentText" presStyleLbl="node1" presStyleIdx="1" presStyleCnt="4" custScaleY="23557" custLinFactNeighborX="-3634" custLinFactNeighborY="-162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45CABC0-340B-49AE-B5D2-22A0D1ADDB9D}" type="pres">
      <dgm:prSet presAssocID="{625B09D5-4B74-4435-A029-1D736B2F316D}" presName="descendantText" presStyleLbl="alignAccFollowNode1" presStyleIdx="1" presStyleCnt="4" custScaleY="64992" custLinFactNeighborX="263" custLinFactNeighborY="-46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46BDAC3-F1A3-445D-A9E9-89E96A1C2729}" type="pres">
      <dgm:prSet presAssocID="{83B13754-D040-4B28-8922-A3626105AA13}" presName="sp" presStyleCnt="0"/>
      <dgm:spPr/>
    </dgm:pt>
    <dgm:pt modelId="{64121A1D-C225-449D-A24A-AE1321CFB1D3}" type="pres">
      <dgm:prSet presAssocID="{8DE6C021-1B5C-4DEC-BE01-05A2857AF528}" presName="linNode" presStyleCnt="0"/>
      <dgm:spPr/>
    </dgm:pt>
    <dgm:pt modelId="{B2F63175-CF2D-40F9-A786-B30D0EA14C38}" type="pres">
      <dgm:prSet presAssocID="{8DE6C021-1B5C-4DEC-BE01-05A2857AF528}" presName="parentText" presStyleLbl="node1" presStyleIdx="2" presStyleCnt="4" custScaleY="23557" custLinFactNeighborX="-616" custLinFactNeighborY="793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C5D15B5-8FE7-4C10-94E5-6AF48C10E2EC}" type="pres">
      <dgm:prSet presAssocID="{8DE6C021-1B5C-4DEC-BE01-05A2857AF528}" presName="descendantText" presStyleLbl="alignAccFollowNode1" presStyleIdx="2" presStyleCnt="4" custScaleY="81398" custLinFactNeighborX="-114" custLinFactNeighborY="724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64C5E85-EE16-4FE1-8B92-828126BADFB4}" type="pres">
      <dgm:prSet presAssocID="{E261BFFD-7E22-4953-8DA5-6C779403708F}" presName="sp" presStyleCnt="0"/>
      <dgm:spPr/>
    </dgm:pt>
    <dgm:pt modelId="{6EAB6F45-4533-4AEA-B526-3A423E42EBD6}" type="pres">
      <dgm:prSet presAssocID="{14BC1BC9-D301-415A-9B3A-195BD13DC899}" presName="linNode" presStyleCnt="0"/>
      <dgm:spPr/>
    </dgm:pt>
    <dgm:pt modelId="{AEFA073A-ED54-4C56-9E51-B2EB3DA5FB45}" type="pres">
      <dgm:prSet presAssocID="{14BC1BC9-D301-415A-9B3A-195BD13DC899}" presName="parentText" presStyleLbl="node1" presStyleIdx="3" presStyleCnt="4" custScaleY="33730" custLinFactNeighborX="-306" custLinFactNeighborY="-69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FEE588-95D7-4AA9-A61B-2380DD960BC2}" type="pres">
      <dgm:prSet presAssocID="{14BC1BC9-D301-415A-9B3A-195BD13DC899}" presName="descendantText" presStyleLbl="alignAccFollowNode1" presStyleIdx="3" presStyleCnt="4" custScaleY="31728" custLinFactNeighborX="-674" custLinFactNeighborY="-12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C36B88F-20A8-4EC5-85BD-8BB1DF12ACD4}" type="presOf" srcId="{996FD336-E013-4825-9F6C-1B697759B6F2}" destId="{ECFA6A9D-3D54-4745-9D95-D95BB8332ECA}" srcOrd="0" destOrd="0" presId="urn:microsoft.com/office/officeart/2005/8/layout/vList5"/>
    <dgm:cxn modelId="{8DCAC7CB-71F6-4B63-ACE8-AA9BF49817A5}" type="presOf" srcId="{E55FE1B8-A1E0-48EE-A4DD-C6AFE448B23F}" destId="{7984DE05-61EE-498F-8C85-7B7646E47C69}" srcOrd="0" destOrd="4" presId="urn:microsoft.com/office/officeart/2005/8/layout/vList5"/>
    <dgm:cxn modelId="{0910C307-006F-44E0-B852-54822FE5EF7A}" srcId="{05175346-3997-438D-A8FA-D98F2C1A4B45}" destId="{E55FE1B8-A1E0-48EE-A4DD-C6AFE448B23F}" srcOrd="4" destOrd="0" parTransId="{765FADD9-1DC1-4B8D-8BF1-F7B09A4F67DC}" sibTransId="{215D6E10-DE38-4D4F-B7DB-40FA163E8DD9}"/>
    <dgm:cxn modelId="{643645BE-7E2D-40E8-81B4-C7D916D298FB}" srcId="{05175346-3997-438D-A8FA-D98F2C1A4B45}" destId="{147AD5A7-8431-427A-ADB7-8B514F45B8EC}" srcOrd="0" destOrd="0" parTransId="{6F03E511-D557-4C11-8305-001BDDCEE874}" sibTransId="{115AA447-C1B7-468B-9774-9475B65659E3}"/>
    <dgm:cxn modelId="{505CA23A-6ABD-4FA5-8A7D-99229FA12A9D}" srcId="{625B09D5-4B74-4435-A029-1D736B2F316D}" destId="{577D88BA-4E5B-4D71-B19C-77CE213C3FAC}" srcOrd="2" destOrd="0" parTransId="{4E778021-5ADC-4EB9-9F24-ED47307B3E93}" sibTransId="{332BF304-37AF-4DF2-81EF-0A236141A71E}"/>
    <dgm:cxn modelId="{15921AEE-5160-464E-861A-733AB073B0D6}" type="presOf" srcId="{FBDE7499-9CD0-4B51-AC98-528044D1726D}" destId="{7984DE05-61EE-498F-8C85-7B7646E47C69}" srcOrd="0" destOrd="3" presId="urn:microsoft.com/office/officeart/2005/8/layout/vList5"/>
    <dgm:cxn modelId="{46D483E7-CC0F-45AB-BD94-5347EE1A1685}" type="presOf" srcId="{14BC1BC9-D301-415A-9B3A-195BD13DC899}" destId="{AEFA073A-ED54-4C56-9E51-B2EB3DA5FB45}" srcOrd="0" destOrd="0" presId="urn:microsoft.com/office/officeart/2005/8/layout/vList5"/>
    <dgm:cxn modelId="{5DA3EF6E-E05F-4E77-9C63-A9BAB459E3CE}" type="presOf" srcId="{577D88BA-4E5B-4D71-B19C-77CE213C3FAC}" destId="{645CABC0-340B-49AE-B5D2-22A0D1ADDB9D}" srcOrd="0" destOrd="2" presId="urn:microsoft.com/office/officeart/2005/8/layout/vList5"/>
    <dgm:cxn modelId="{7F558C40-FADC-4FD0-95AB-4348BD76CD95}" type="presOf" srcId="{DC776A72-940B-462F-92B5-29005B639D06}" destId="{3BFEE588-95D7-4AA9-A61B-2380DD960BC2}" srcOrd="0" destOrd="0" presId="urn:microsoft.com/office/officeart/2005/8/layout/vList5"/>
    <dgm:cxn modelId="{47509930-116E-4999-9D6E-D8CE2026D745}" srcId="{8DE6C021-1B5C-4DEC-BE01-05A2857AF528}" destId="{068D4207-6551-4826-9738-3CDDF755FAEF}" srcOrd="2" destOrd="0" parTransId="{F1A2334F-5753-4FB1-8035-AC63788EA5FB}" sibTransId="{213CACC1-7AC4-467B-A04B-33350721F4AA}"/>
    <dgm:cxn modelId="{F16E71BE-62F2-4AD7-9C73-6E5F1841151C}" type="presOf" srcId="{D25BD6B5-E4A0-44CE-A7C8-3468CC930018}" destId="{645CABC0-340B-49AE-B5D2-22A0D1ADDB9D}" srcOrd="0" destOrd="1" presId="urn:microsoft.com/office/officeart/2005/8/layout/vList5"/>
    <dgm:cxn modelId="{040D46EE-026A-4E2C-834A-AF780925545B}" srcId="{05175346-3997-438D-A8FA-D98F2C1A4B45}" destId="{1989858E-8ABC-45CA-919A-AF09F7431D83}" srcOrd="6" destOrd="0" parTransId="{5EF44733-6CB0-4D62-89A0-0A018D4CF102}" sibTransId="{A57081B4-38CD-45B1-9FB5-C5227DC0DBDB}"/>
    <dgm:cxn modelId="{363B410D-3DB7-4B53-A980-59203316B98B}" type="presOf" srcId="{49FDBC4F-6654-436E-8AE3-4E3A512B4F90}" destId="{645CABC0-340B-49AE-B5D2-22A0D1ADDB9D}" srcOrd="0" destOrd="3" presId="urn:microsoft.com/office/officeart/2005/8/layout/vList5"/>
    <dgm:cxn modelId="{CFD65A7F-B0F2-4ECA-99A1-00F173E54674}" type="presOf" srcId="{46F1F3DC-BE3F-4839-B8A3-0F13DA7C76B8}" destId="{7984DE05-61EE-498F-8C85-7B7646E47C69}" srcOrd="0" destOrd="7" presId="urn:microsoft.com/office/officeart/2005/8/layout/vList5"/>
    <dgm:cxn modelId="{2B48B63A-0F08-456B-BE7D-766F6D194407}" type="presOf" srcId="{8EE171D1-DB03-49B2-A33C-13C0F8A2D7D2}" destId="{7984DE05-61EE-498F-8C85-7B7646E47C69}" srcOrd="0" destOrd="1" presId="urn:microsoft.com/office/officeart/2005/8/layout/vList5"/>
    <dgm:cxn modelId="{A8E25B61-74F5-402D-BC84-4674E4E02E8C}" srcId="{05175346-3997-438D-A8FA-D98F2C1A4B45}" destId="{69CCFE6B-B8BE-4D15-B13C-DBC9AE41B631}" srcOrd="2" destOrd="0" parTransId="{F123C726-0E3F-448D-9F35-991C242C0AF5}" sibTransId="{84C2D986-1689-4744-9E6C-960EC7C1ADF6}"/>
    <dgm:cxn modelId="{F68C5B55-971C-4B96-B68E-E18F2B69F810}" srcId="{8DE6C021-1B5C-4DEC-BE01-05A2857AF528}" destId="{CEC60C73-FA69-4059-AFE4-F213D05B94C1}" srcOrd="0" destOrd="0" parTransId="{34157CEC-EA6C-486C-8628-F31B9FFC655D}" sibTransId="{DFE32AC7-A8F6-41B1-991E-1A71182F8D2A}"/>
    <dgm:cxn modelId="{34FCE97B-191B-4CDA-AD6F-6E5D53BE522E}" srcId="{8DE6C021-1B5C-4DEC-BE01-05A2857AF528}" destId="{C8ABD66A-D58D-47AE-8AB4-441075FE51C0}" srcOrd="1" destOrd="0" parTransId="{A0963460-BC55-4232-943E-02FC3C072C53}" sibTransId="{F4475B41-46BF-4E4E-9F42-B359D71E6240}"/>
    <dgm:cxn modelId="{5648FD93-44FA-46DF-9109-B424C8D0C02D}" type="presOf" srcId="{CEC60C73-FA69-4059-AFE4-F213D05B94C1}" destId="{1C5D15B5-8FE7-4C10-94E5-6AF48C10E2EC}" srcOrd="0" destOrd="0" presId="urn:microsoft.com/office/officeart/2005/8/layout/vList5"/>
    <dgm:cxn modelId="{D8FEC294-B9B7-4BCB-926E-430362A25361}" srcId="{996FD336-E013-4825-9F6C-1B697759B6F2}" destId="{14BC1BC9-D301-415A-9B3A-195BD13DC899}" srcOrd="3" destOrd="0" parTransId="{25FE0831-B012-410A-95F0-BCA2773A67FF}" sibTransId="{2BD313D7-6EC4-4339-B613-F8C6E0C7F803}"/>
    <dgm:cxn modelId="{E9081184-20AE-410F-B964-165AB4D97248}" type="presOf" srcId="{2E12BB72-8B5F-428B-85A3-2B448F3A030C}" destId="{1C5D15B5-8FE7-4C10-94E5-6AF48C10E2EC}" srcOrd="0" destOrd="3" presId="urn:microsoft.com/office/officeart/2005/8/layout/vList5"/>
    <dgm:cxn modelId="{5B991D8C-3D64-41D8-97D5-8D0D9B49657D}" srcId="{05175346-3997-438D-A8FA-D98F2C1A4B45}" destId="{8EE171D1-DB03-49B2-A33C-13C0F8A2D7D2}" srcOrd="1" destOrd="0" parTransId="{04F052E3-1599-487F-92E8-A8A01493BFAC}" sibTransId="{2ECD23C7-29D6-4FA0-97DC-6799CC89A0FD}"/>
    <dgm:cxn modelId="{8285E417-6FE8-4674-A399-8085836188EB}" srcId="{996FD336-E013-4825-9F6C-1B697759B6F2}" destId="{05175346-3997-438D-A8FA-D98F2C1A4B45}" srcOrd="0" destOrd="0" parTransId="{1AD3368C-C51F-402D-BB0F-9C8C068013B2}" sibTransId="{1860F411-F12E-4710-98F3-270A3CA3D0C3}"/>
    <dgm:cxn modelId="{42E43738-F623-4EE5-B2EE-15D4912AF6B9}" type="presOf" srcId="{1989858E-8ABC-45CA-919A-AF09F7431D83}" destId="{7984DE05-61EE-498F-8C85-7B7646E47C69}" srcOrd="0" destOrd="6" presId="urn:microsoft.com/office/officeart/2005/8/layout/vList5"/>
    <dgm:cxn modelId="{3CBD4632-8777-470C-8AB5-A005016142A8}" type="presOf" srcId="{C8ABD66A-D58D-47AE-8AB4-441075FE51C0}" destId="{1C5D15B5-8FE7-4C10-94E5-6AF48C10E2EC}" srcOrd="0" destOrd="1" presId="urn:microsoft.com/office/officeart/2005/8/layout/vList5"/>
    <dgm:cxn modelId="{0BF21E0B-2DB9-4796-9A04-812239180D57}" type="presOf" srcId="{068D4207-6551-4826-9738-3CDDF755FAEF}" destId="{1C5D15B5-8FE7-4C10-94E5-6AF48C10E2EC}" srcOrd="0" destOrd="2" presId="urn:microsoft.com/office/officeart/2005/8/layout/vList5"/>
    <dgm:cxn modelId="{3783E249-9B76-458F-830B-9B1124951B62}" type="presOf" srcId="{147AD5A7-8431-427A-ADB7-8B514F45B8EC}" destId="{7984DE05-61EE-498F-8C85-7B7646E47C69}" srcOrd="0" destOrd="0" presId="urn:microsoft.com/office/officeart/2005/8/layout/vList5"/>
    <dgm:cxn modelId="{B5A6527B-8761-412F-B8FA-1AA77FA0A198}" srcId="{996FD336-E013-4825-9F6C-1B697759B6F2}" destId="{625B09D5-4B74-4435-A029-1D736B2F316D}" srcOrd="1" destOrd="0" parTransId="{92167BD0-2C7A-4E55-AD06-3584DB4AEA09}" sibTransId="{83B13754-D040-4B28-8922-A3626105AA13}"/>
    <dgm:cxn modelId="{A01B42C6-356B-45DE-84A2-297FE8CFCB54}" srcId="{05175346-3997-438D-A8FA-D98F2C1A4B45}" destId="{063E4F09-F2E2-4163-A181-6378DD1793AC}" srcOrd="5" destOrd="0" parTransId="{06CE7242-F642-4C96-8B89-675F82E3FB1C}" sibTransId="{4F91FCF2-1DEB-4ABE-A353-BFC9D750F962}"/>
    <dgm:cxn modelId="{7DDF6606-E81D-4D49-B290-2BA07BD47873}" type="presOf" srcId="{8A1E11A3-E300-47B4-A773-E0D3ECD8CE35}" destId="{645CABC0-340B-49AE-B5D2-22A0D1ADDB9D}" srcOrd="0" destOrd="0" presId="urn:microsoft.com/office/officeart/2005/8/layout/vList5"/>
    <dgm:cxn modelId="{F15E34E5-68DF-4955-B1E4-2F93BE0A611D}" type="presOf" srcId="{69CCFE6B-B8BE-4D15-B13C-DBC9AE41B631}" destId="{7984DE05-61EE-498F-8C85-7B7646E47C69}" srcOrd="0" destOrd="2" presId="urn:microsoft.com/office/officeart/2005/8/layout/vList5"/>
    <dgm:cxn modelId="{E528E1CD-21F0-4772-B284-DDB25C2783BC}" srcId="{625B09D5-4B74-4435-A029-1D736B2F316D}" destId="{49FDBC4F-6654-436E-8AE3-4E3A512B4F90}" srcOrd="3" destOrd="0" parTransId="{70C0636B-E90E-412E-8BE6-164B18E2DE3F}" sibTransId="{74AC16BA-E864-45E8-817F-2E0842C1DEBF}"/>
    <dgm:cxn modelId="{44F913AD-CC7D-4EF7-9DDC-96D284B8E872}" type="presOf" srcId="{05175346-3997-438D-A8FA-D98F2C1A4B45}" destId="{5391A4A1-EA79-4FB1-B7D6-C2B2528DF796}" srcOrd="0" destOrd="0" presId="urn:microsoft.com/office/officeart/2005/8/layout/vList5"/>
    <dgm:cxn modelId="{2827E419-7995-42B3-8CB5-54C43550EF4F}" srcId="{14BC1BC9-D301-415A-9B3A-195BD13DC899}" destId="{DC776A72-940B-462F-92B5-29005B639D06}" srcOrd="0" destOrd="0" parTransId="{285C0B53-C14E-45D8-994E-446F8C6F47D4}" sibTransId="{EAF9D8C6-B5E9-4762-BE5F-A71A23848016}"/>
    <dgm:cxn modelId="{5E88E905-4F0B-40BB-938C-4ADE73F1296A}" srcId="{8DE6C021-1B5C-4DEC-BE01-05A2857AF528}" destId="{2E12BB72-8B5F-428B-85A3-2B448F3A030C}" srcOrd="3" destOrd="0" parTransId="{67B696D7-094E-44FF-99DA-43632D17E83D}" sibTransId="{50978826-CB45-49A3-AD75-AAB90855466A}"/>
    <dgm:cxn modelId="{C6B261DE-73E6-41BA-A56F-E9AE0A79EFE9}" type="presOf" srcId="{8DE6C021-1B5C-4DEC-BE01-05A2857AF528}" destId="{B2F63175-CF2D-40F9-A786-B30D0EA14C38}" srcOrd="0" destOrd="0" presId="urn:microsoft.com/office/officeart/2005/8/layout/vList5"/>
    <dgm:cxn modelId="{24C18F5D-491F-4AE9-847F-746975138B4B}" type="presOf" srcId="{063E4F09-F2E2-4163-A181-6378DD1793AC}" destId="{7984DE05-61EE-498F-8C85-7B7646E47C69}" srcOrd="0" destOrd="5" presId="urn:microsoft.com/office/officeart/2005/8/layout/vList5"/>
    <dgm:cxn modelId="{F15248D3-A6CE-4588-8D31-D9DFFD8D9ED2}" srcId="{625B09D5-4B74-4435-A029-1D736B2F316D}" destId="{8A1E11A3-E300-47B4-A773-E0D3ECD8CE35}" srcOrd="0" destOrd="0" parTransId="{347F3892-A0D6-4DFA-B18C-532A0864E31C}" sibTransId="{0AB19079-167D-4AEF-A6F0-EFD2678B3E56}"/>
    <dgm:cxn modelId="{8DBAB70C-67C1-4ED5-806A-D4D34DB64769}" srcId="{996FD336-E013-4825-9F6C-1B697759B6F2}" destId="{8DE6C021-1B5C-4DEC-BE01-05A2857AF528}" srcOrd="2" destOrd="0" parTransId="{BE6476DF-2605-462B-BEA9-A0224E71B5C5}" sibTransId="{E261BFFD-7E22-4953-8DA5-6C779403708F}"/>
    <dgm:cxn modelId="{36E4DB33-5C44-4AF8-8CC1-EB3640DB95C3}" type="presOf" srcId="{625B09D5-4B74-4435-A029-1D736B2F316D}" destId="{30D5630D-DB21-4376-95F9-0F759F3A4B19}" srcOrd="0" destOrd="0" presId="urn:microsoft.com/office/officeart/2005/8/layout/vList5"/>
    <dgm:cxn modelId="{8951DB4A-6949-4EE6-ABAF-D66BCB77400F}" srcId="{625B09D5-4B74-4435-A029-1D736B2F316D}" destId="{D25BD6B5-E4A0-44CE-A7C8-3468CC930018}" srcOrd="1" destOrd="0" parTransId="{0FED8A89-AF65-42B7-B9EB-ABB836FB9CAA}" sibTransId="{3C2F4E80-51F6-48D5-8B34-31051D0FEA72}"/>
    <dgm:cxn modelId="{DC0FE490-EBEA-4C68-BB6B-02476211950D}" srcId="{05175346-3997-438D-A8FA-D98F2C1A4B45}" destId="{46F1F3DC-BE3F-4839-B8A3-0F13DA7C76B8}" srcOrd="7" destOrd="0" parTransId="{1DBB3F3A-417E-4D9F-8095-6E463ADEBE91}" sibTransId="{B602F2F0-EA6E-473C-A57C-710656D5A28A}"/>
    <dgm:cxn modelId="{18849BFB-04BE-4B1E-BE5D-D54E35C0EFD0}" srcId="{05175346-3997-438D-A8FA-D98F2C1A4B45}" destId="{FBDE7499-9CD0-4B51-AC98-528044D1726D}" srcOrd="3" destOrd="0" parTransId="{1210769C-43BF-4663-81AB-8AB6D5D01C21}" sibTransId="{C51B528F-C5A6-4733-88E5-40E7EF56043A}"/>
    <dgm:cxn modelId="{4DE06451-3AF5-4791-9DE4-B4E52F1453E9}" type="presParOf" srcId="{ECFA6A9D-3D54-4745-9D95-D95BB8332ECA}" destId="{0BB1E0E7-FC80-4DA7-915F-477922493D00}" srcOrd="0" destOrd="0" presId="urn:microsoft.com/office/officeart/2005/8/layout/vList5"/>
    <dgm:cxn modelId="{235C60F7-3FDF-4381-A259-74080C9E6E23}" type="presParOf" srcId="{0BB1E0E7-FC80-4DA7-915F-477922493D00}" destId="{5391A4A1-EA79-4FB1-B7D6-C2B2528DF796}" srcOrd="0" destOrd="0" presId="urn:microsoft.com/office/officeart/2005/8/layout/vList5"/>
    <dgm:cxn modelId="{7EA72050-5B27-4933-B412-AE24274E0F92}" type="presParOf" srcId="{0BB1E0E7-FC80-4DA7-915F-477922493D00}" destId="{7984DE05-61EE-498F-8C85-7B7646E47C69}" srcOrd="1" destOrd="0" presId="urn:microsoft.com/office/officeart/2005/8/layout/vList5"/>
    <dgm:cxn modelId="{918F8B4C-E976-464B-9302-3DEA48BAD255}" type="presParOf" srcId="{ECFA6A9D-3D54-4745-9D95-D95BB8332ECA}" destId="{3153EED3-2DB2-46C4-992C-49A9B0750ADC}" srcOrd="1" destOrd="0" presId="urn:microsoft.com/office/officeart/2005/8/layout/vList5"/>
    <dgm:cxn modelId="{6851564B-2878-468C-8CA2-D6DD87939D6B}" type="presParOf" srcId="{ECFA6A9D-3D54-4745-9D95-D95BB8332ECA}" destId="{3AC0FE28-E698-4D8A-BB09-5FB972C7F631}" srcOrd="2" destOrd="0" presId="urn:microsoft.com/office/officeart/2005/8/layout/vList5"/>
    <dgm:cxn modelId="{24662B36-A274-404D-A66C-DB5AAC24B38F}" type="presParOf" srcId="{3AC0FE28-E698-4D8A-BB09-5FB972C7F631}" destId="{30D5630D-DB21-4376-95F9-0F759F3A4B19}" srcOrd="0" destOrd="0" presId="urn:microsoft.com/office/officeart/2005/8/layout/vList5"/>
    <dgm:cxn modelId="{AF41089B-D631-4A4B-ABF8-FD0B46584E6E}" type="presParOf" srcId="{3AC0FE28-E698-4D8A-BB09-5FB972C7F631}" destId="{645CABC0-340B-49AE-B5D2-22A0D1ADDB9D}" srcOrd="1" destOrd="0" presId="urn:microsoft.com/office/officeart/2005/8/layout/vList5"/>
    <dgm:cxn modelId="{4494CC56-5FE3-4A7C-B62B-573B99CB61B7}" type="presParOf" srcId="{ECFA6A9D-3D54-4745-9D95-D95BB8332ECA}" destId="{346BDAC3-F1A3-445D-A9E9-89E96A1C2729}" srcOrd="3" destOrd="0" presId="urn:microsoft.com/office/officeart/2005/8/layout/vList5"/>
    <dgm:cxn modelId="{794D76A1-4C78-42B6-A1E3-200B72E9F93C}" type="presParOf" srcId="{ECFA6A9D-3D54-4745-9D95-D95BB8332ECA}" destId="{64121A1D-C225-449D-A24A-AE1321CFB1D3}" srcOrd="4" destOrd="0" presId="urn:microsoft.com/office/officeart/2005/8/layout/vList5"/>
    <dgm:cxn modelId="{1673E843-BB4A-48AD-92E9-A1A46DEC3A5A}" type="presParOf" srcId="{64121A1D-C225-449D-A24A-AE1321CFB1D3}" destId="{B2F63175-CF2D-40F9-A786-B30D0EA14C38}" srcOrd="0" destOrd="0" presId="urn:microsoft.com/office/officeart/2005/8/layout/vList5"/>
    <dgm:cxn modelId="{619CE256-FFD1-4821-814A-CA60DEB5703D}" type="presParOf" srcId="{64121A1D-C225-449D-A24A-AE1321CFB1D3}" destId="{1C5D15B5-8FE7-4C10-94E5-6AF48C10E2EC}" srcOrd="1" destOrd="0" presId="urn:microsoft.com/office/officeart/2005/8/layout/vList5"/>
    <dgm:cxn modelId="{9A9E264E-76EF-4D66-A4DE-837CA249FF07}" type="presParOf" srcId="{ECFA6A9D-3D54-4745-9D95-D95BB8332ECA}" destId="{664C5E85-EE16-4FE1-8B92-828126BADFB4}" srcOrd="5" destOrd="0" presId="urn:microsoft.com/office/officeart/2005/8/layout/vList5"/>
    <dgm:cxn modelId="{34316384-0E40-4DB5-B54F-9177A0CAD719}" type="presParOf" srcId="{ECFA6A9D-3D54-4745-9D95-D95BB8332ECA}" destId="{6EAB6F45-4533-4AEA-B526-3A423E42EBD6}" srcOrd="6" destOrd="0" presId="urn:microsoft.com/office/officeart/2005/8/layout/vList5"/>
    <dgm:cxn modelId="{F56F335A-0CF5-4DAE-BEE1-7EC97C70AC8A}" type="presParOf" srcId="{6EAB6F45-4533-4AEA-B526-3A423E42EBD6}" destId="{AEFA073A-ED54-4C56-9E51-B2EB3DA5FB45}" srcOrd="0" destOrd="0" presId="urn:microsoft.com/office/officeart/2005/8/layout/vList5"/>
    <dgm:cxn modelId="{493EDB18-FFF6-45B1-B312-FB2ADAC2B357}" type="presParOf" srcId="{6EAB6F45-4533-4AEA-B526-3A423E42EBD6}" destId="{3BFEE588-95D7-4AA9-A61B-2380DD960BC2}" srcOrd="1" destOrd="0" presId="urn:microsoft.com/office/officeart/2005/8/layout/vList5"/>
  </dgm:cxnLst>
  <dgm:bg>
    <a:noFill/>
  </dgm:bg>
  <dgm:whole/>
  <dgm:extLst>
    <a:ext uri="http://schemas.microsoft.com/office/drawing/2008/diagram">
      <dsp:dataModelExt xmlns="" xmlns:dsp="http://schemas.microsoft.com/office/drawing/2008/diagram" relId="rId14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6FD336-E013-4825-9F6C-1B697759B6F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5175346-3997-438D-A8FA-D98F2C1A4B45}">
      <dgm:prSet phldrT="[Texte]" custT="1"/>
      <dgm:spPr>
        <a:solidFill>
          <a:schemeClr val="bg1"/>
        </a:solidFill>
      </dgm:spPr>
      <dgm:t>
        <a:bodyPr/>
        <a:lstStyle/>
        <a:p>
          <a:endParaRPr lang="fr-FR" sz="32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r>
            <a:rPr lang="fr-FR" sz="3200" b="1" dirty="0">
              <a:solidFill>
                <a:srgbClr val="FF9900"/>
              </a:solidFill>
              <a:latin typeface="Arial" pitchFamily="34" charset="0"/>
              <a:cs typeface="Arial" pitchFamily="34" charset="0"/>
            </a:rPr>
            <a:t>Filière </a:t>
          </a:r>
        </a:p>
        <a:p>
          <a:r>
            <a:rPr lang="fr-FR" sz="3200" b="1" dirty="0">
              <a:solidFill>
                <a:srgbClr val="FF9900"/>
              </a:solidFill>
              <a:latin typeface="Arial" pitchFamily="34" charset="0"/>
              <a:cs typeface="Arial" pitchFamily="34" charset="0"/>
            </a:rPr>
            <a:t>Sciences Biologiques</a:t>
          </a:r>
          <a:br>
            <a:rPr lang="fr-FR" sz="3200" b="1" dirty="0">
              <a:solidFill>
                <a:srgbClr val="FF9900"/>
              </a:solidFill>
              <a:latin typeface="Arial" pitchFamily="34" charset="0"/>
              <a:cs typeface="Arial" pitchFamily="34" charset="0"/>
            </a:rPr>
          </a:br>
          <a:endParaRPr lang="fr-FR" sz="3200" dirty="0">
            <a:solidFill>
              <a:srgbClr val="FF9900"/>
            </a:solidFill>
            <a:latin typeface="Arial" pitchFamily="34" charset="0"/>
            <a:cs typeface="Arial" pitchFamily="34" charset="0"/>
          </a:endParaRPr>
        </a:p>
      </dgm:t>
    </dgm:pt>
    <dgm:pt modelId="{1AD3368C-C51F-402D-BB0F-9C8C068013B2}" type="parTrans" cxnId="{8285E417-6FE8-4674-A399-8085836188EB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860F411-F12E-4710-98F3-270A3CA3D0C3}" type="sibTrans" cxnId="{8285E417-6FE8-4674-A399-8085836188EB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A1E11A3-E300-47B4-A773-E0D3ECD8CE35}">
      <dgm:prSet phldrT="[Texte]" custT="1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fr-FR" sz="3200" dirty="0">
              <a:solidFill>
                <a:schemeClr val="tx1"/>
              </a:solidFill>
              <a:effectLst/>
            </a:rPr>
            <a:t>Biodiversité et Sécurité Alimentaire</a:t>
          </a:r>
          <a:endParaRPr lang="fr-FR" sz="3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47F3892-A0D6-4DFA-B18C-532A0864E31C}" type="parTrans" cxnId="{F15248D3-A6CE-4588-8D31-D9DFFD8D9ED2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AB19079-167D-4AEF-A6F0-EFD2678B3E56}" type="sibTrans" cxnId="{F15248D3-A6CE-4588-8D31-D9DFFD8D9ED2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DE6C021-1B5C-4DEC-BE01-05A2857AF528}">
      <dgm:prSet phldrT="[Texte]" custT="1"/>
      <dgm:spPr>
        <a:solidFill>
          <a:schemeClr val="bg1"/>
        </a:solidFill>
      </dgm:spPr>
      <dgm:t>
        <a:bodyPr/>
        <a:lstStyle/>
        <a:p>
          <a:r>
            <a:rPr lang="fr-FR" sz="3200" b="1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Filière </a:t>
          </a:r>
        </a:p>
        <a:p>
          <a:r>
            <a:rPr lang="fr-FR" sz="3200" b="1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Sciences Alimentaires</a:t>
          </a:r>
          <a:endParaRPr lang="fr-FR" sz="3200" dirty="0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BE6476DF-2605-462B-BEA9-A0224E71B5C5}" type="parTrans" cxnId="{8DBAB70C-67C1-4ED5-806A-D4D34DB64769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261BFFD-7E22-4953-8DA5-6C779403708F}" type="sibTrans" cxnId="{8DBAB70C-67C1-4ED5-806A-D4D34DB64769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EC60C73-FA69-4059-AFE4-F213D05B94C1}">
      <dgm:prSet phldrT="[Texte]" custT="1"/>
      <dgm:spPr>
        <a:solidFill>
          <a:srgbClr val="339966">
            <a:alpha val="90000"/>
          </a:srgbClr>
        </a:solidFill>
      </dgm:spPr>
      <dgm:t>
        <a:bodyPr/>
        <a:lstStyle/>
        <a:p>
          <a:r>
            <a:rPr lang="fr-FR" sz="320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Science des Corps Gras</a:t>
          </a:r>
          <a:endParaRPr lang="fr-FR" sz="3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4157CEC-EA6C-486C-8628-F31B9FFC655D}" type="parTrans" cxnId="{F68C5B55-971C-4B96-B68E-E18F2B69F810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FE32AC7-A8F6-41B1-991E-1A71182F8D2A}" type="sibTrans" cxnId="{F68C5B55-971C-4B96-B68E-E18F2B69F810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8ABD66A-D58D-47AE-8AB4-441075FE51C0}">
      <dgm:prSet phldrT="[Texte]" custT="1"/>
      <dgm:spPr>
        <a:solidFill>
          <a:srgbClr val="339966">
            <a:alpha val="90000"/>
          </a:srgbClr>
        </a:solidFill>
      </dgm:spPr>
      <dgm:t>
        <a:bodyPr/>
        <a:lstStyle/>
        <a:p>
          <a:r>
            <a:rPr lang="fr-FR" sz="320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Production  et Transformation Laitiére</a:t>
          </a:r>
          <a:endParaRPr lang="fr-FR" sz="3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4475B41-46BF-4E4E-9F42-B359D71E6240}" type="sibTrans" cxnId="{34FCE97B-191B-4CDA-AD6F-6E5D53BE522E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0963460-BC55-4232-943E-02FC3C072C53}" type="parTrans" cxnId="{34FCE97B-191B-4CDA-AD6F-6E5D53BE522E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BDE7499-9CD0-4B51-AC98-528044D1726D}">
      <dgm:prSet phldrT="[Texte]"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fr-FR" sz="32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Microbiologie</a:t>
          </a:r>
          <a:endParaRPr lang="fr-FR" sz="3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51B528F-C5A6-4733-88E5-40E7EF56043A}" type="sibTrans" cxnId="{18849BFB-04BE-4B1E-BE5D-D54E35C0EFD0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210769C-43BF-4663-81AB-8AB6D5D01C21}" type="parTrans" cxnId="{18849BFB-04BE-4B1E-BE5D-D54E35C0EFD0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63E4F09-F2E2-4163-A181-6378DD1793AC}">
      <dgm:prSet phldrT="[Texte]"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fr-FR" sz="32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Biologie Animale</a:t>
          </a:r>
          <a:endParaRPr lang="fr-FR" sz="3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6CE7242-F642-4C96-8B89-675F82E3FB1C}" type="parTrans" cxnId="{A01B42C6-356B-45DE-84A2-297FE8CFCB54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F91FCF2-1DEB-4ABE-A353-BFC9D750F962}" type="sibTrans" cxnId="{A01B42C6-356B-45DE-84A2-297FE8CFCB54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25BD6B5-E4A0-44CE-A7C8-3468CC930018}">
      <dgm:prSet phldrT="[Texte]" custT="1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fr-FR" sz="32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Ecologie</a:t>
          </a:r>
          <a:endParaRPr lang="fr-FR" sz="3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FED8A89-AF65-42B7-B9EB-ABB836FB9CAA}" type="parTrans" cxnId="{8951DB4A-6949-4EE6-ABAF-D66BCB77400F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C2F4E80-51F6-48D5-8B34-31051D0FEA72}" type="sibTrans" cxnId="{8951DB4A-6949-4EE6-ABAF-D66BCB77400F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77D88BA-4E5B-4D71-B19C-77CE213C3FAC}">
      <dgm:prSet phldrT="[Texte]" custT="1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fr-FR" sz="32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Toxicologie Industrielle et Environnementale</a:t>
          </a:r>
          <a:endParaRPr lang="fr-FR" sz="3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E778021-5ADC-4EB9-9F24-ED47307B3E93}" type="parTrans" cxnId="{505CA23A-6ABD-4FA5-8A7D-99229FA12A9D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32BF304-37AF-4DF2-81EF-0A236141A71E}" type="sibTrans" cxnId="{505CA23A-6ABD-4FA5-8A7D-99229FA12A9D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68D4207-6551-4826-9738-3CDDF755FAEF}">
      <dgm:prSet phldrT="[Texte]" custT="1"/>
      <dgm:spPr>
        <a:solidFill>
          <a:srgbClr val="339966">
            <a:alpha val="90000"/>
          </a:srgbClr>
        </a:solidFill>
      </dgm:spPr>
      <dgm:t>
        <a:bodyPr/>
        <a:lstStyle/>
        <a:p>
          <a:r>
            <a:rPr lang="fr-FR" sz="320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Qualité des Produits et Sécurité Alimentaire</a:t>
          </a:r>
          <a:endParaRPr lang="fr-FR" sz="3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1A2334F-5753-4FB1-8035-AC63788EA5FB}" type="parTrans" cxnId="{47509930-116E-4999-9D6E-D8CE2026D745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13CACC1-7AC4-467B-A04B-33350721F4AA}" type="sibTrans" cxnId="{47509930-116E-4999-9D6E-D8CE2026D745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4BC1BC9-D301-415A-9B3A-195BD13DC899}">
      <dgm:prSet phldrT="[Texte]" custT="1"/>
      <dgm:spPr>
        <a:solidFill>
          <a:schemeClr val="bg1"/>
        </a:solidFill>
      </dgm:spPr>
      <dgm:t>
        <a:bodyPr/>
        <a:lstStyle/>
        <a:p>
          <a:r>
            <a:rPr lang="fr-FR" sz="3200" b="1" dirty="0">
              <a:solidFill>
                <a:srgbClr val="660066"/>
              </a:solidFill>
              <a:latin typeface="Arial" pitchFamily="34" charset="0"/>
              <a:cs typeface="Arial" pitchFamily="34" charset="0"/>
            </a:rPr>
            <a:t>Filière </a:t>
          </a:r>
        </a:p>
        <a:p>
          <a:r>
            <a:rPr lang="fr-FR" sz="3200" b="1" dirty="0">
              <a:solidFill>
                <a:srgbClr val="660066"/>
              </a:solidFill>
              <a:latin typeface="Arial" pitchFamily="34" charset="0"/>
              <a:cs typeface="Arial" pitchFamily="34" charset="0"/>
            </a:rPr>
            <a:t>Biotechnologie</a:t>
          </a:r>
          <a:endParaRPr lang="fr-FR" sz="3200" dirty="0">
            <a:solidFill>
              <a:srgbClr val="660066"/>
            </a:solidFill>
            <a:latin typeface="Arial" pitchFamily="34" charset="0"/>
            <a:cs typeface="Arial" pitchFamily="34" charset="0"/>
          </a:endParaRPr>
        </a:p>
      </dgm:t>
    </dgm:pt>
    <dgm:pt modelId="{25FE0831-B012-410A-95F0-BCA2773A67FF}" type="parTrans" cxnId="{D8FEC294-B9B7-4BCB-926E-430362A25361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BD313D7-6EC4-4339-B613-F8C6E0C7F803}" type="sibTrans" cxnId="{D8FEC294-B9B7-4BCB-926E-430362A25361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C776A72-940B-462F-92B5-29005B639D06}">
      <dgm:prSet phldrT="[Texte]" custT="1"/>
      <dgm:spPr>
        <a:solidFill>
          <a:srgbClr val="9933FF">
            <a:alpha val="90000"/>
          </a:srgbClr>
        </a:solidFill>
      </dgm:spPr>
      <dgm:t>
        <a:bodyPr/>
        <a:lstStyle/>
        <a:p>
          <a:r>
            <a:rPr lang="fr-FR" sz="3200" dirty="0">
              <a:solidFill>
                <a:schemeClr val="tx1"/>
              </a:solidFill>
              <a:effectLst/>
            </a:rPr>
            <a:t>Biotechnologie Microbienne</a:t>
          </a:r>
          <a:endParaRPr lang="fr-FR" sz="3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85C0B53-C14E-45D8-994E-446F8C6F47D4}" type="parTrans" cxnId="{2827E419-7995-42B3-8CB5-54C43550EF4F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AF9D8C6-B5E9-4762-BE5F-A71A23848016}" type="sibTrans" cxnId="{2827E419-7995-42B3-8CB5-54C43550EF4F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47AD5A7-8431-427A-ADB7-8B514F45B8EC}">
      <dgm:prSet phldrT="[Texte]"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fr-FR" sz="32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Biochimie Appliquée</a:t>
          </a:r>
          <a:endParaRPr lang="fr-FR" sz="3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F03E511-D557-4C11-8305-001BDDCEE874}" type="parTrans" cxnId="{643645BE-7E2D-40E8-81B4-C7D916D298FB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15AA447-C1B7-468B-9774-9475B65659E3}" type="sibTrans" cxnId="{643645BE-7E2D-40E8-81B4-C7D916D298FB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25B09D5-4B74-4435-A029-1D736B2F316D}">
      <dgm:prSet phldrT="[Texte]" custT="1"/>
      <dgm:spPr>
        <a:solidFill>
          <a:schemeClr val="bg1"/>
        </a:solidFill>
      </dgm:spPr>
      <dgm:t>
        <a:bodyPr/>
        <a:lstStyle/>
        <a:p>
          <a:r>
            <a:rPr lang="fr-FR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rPr>
            <a:t>Filière </a:t>
          </a:r>
        </a:p>
        <a:p>
          <a:r>
            <a:rPr lang="fr-FR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rPr>
            <a:t>Ecologie et Environnement</a:t>
          </a:r>
          <a:endParaRPr lang="fr-FR" sz="3200" dirty="0">
            <a:solidFill>
              <a:srgbClr val="000099"/>
            </a:solidFill>
            <a:latin typeface="Arial" pitchFamily="34" charset="0"/>
            <a:cs typeface="Arial" pitchFamily="34" charset="0"/>
          </a:endParaRPr>
        </a:p>
      </dgm:t>
    </dgm:pt>
    <dgm:pt modelId="{83B13754-D040-4B28-8922-A3626105AA13}" type="sibTrans" cxnId="{B5A6527B-8761-412F-B8FA-1AA77FA0A198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2167BD0-2C7A-4E55-AD06-3584DB4AEA09}" type="parTrans" cxnId="{B5A6527B-8761-412F-B8FA-1AA77FA0A198}">
      <dgm:prSet/>
      <dgm:spPr/>
      <dgm:t>
        <a:bodyPr/>
        <a:lstStyle/>
        <a:p>
          <a:endParaRPr lang="fr-FR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A1A5DF7-C940-4811-90E2-94931D5836A5}">
      <dgm:prSet phldrT="[Texte]" custT="1"/>
      <dgm:spPr>
        <a:solidFill>
          <a:srgbClr val="9933FF">
            <a:alpha val="90000"/>
          </a:srgbClr>
        </a:solidFill>
      </dgm:spPr>
      <dgm:t>
        <a:bodyPr/>
        <a:lstStyle/>
        <a:p>
          <a:r>
            <a:rPr lang="fr-FR" sz="3200" dirty="0">
              <a:solidFill>
                <a:schemeClr val="tx1"/>
              </a:solidFill>
              <a:effectLst/>
            </a:rPr>
            <a:t>Biotechnologie Alimentaire</a:t>
          </a:r>
          <a:endParaRPr lang="fr-FR" sz="3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A781AC5-8096-4207-AF57-3E85F2B805A9}" type="parTrans" cxnId="{6E4E1475-068E-4F78-AAD9-F54152E84667}">
      <dgm:prSet/>
      <dgm:spPr/>
      <dgm:t>
        <a:bodyPr/>
        <a:lstStyle/>
        <a:p>
          <a:endParaRPr lang="fr-FR" sz="3200">
            <a:solidFill>
              <a:schemeClr val="tx1"/>
            </a:solidFill>
          </a:endParaRPr>
        </a:p>
      </dgm:t>
    </dgm:pt>
    <dgm:pt modelId="{1FF61880-8128-4E12-9162-E9B4FC8EA568}" type="sibTrans" cxnId="{6E4E1475-068E-4F78-AAD9-F54152E84667}">
      <dgm:prSet/>
      <dgm:spPr/>
      <dgm:t>
        <a:bodyPr/>
        <a:lstStyle/>
        <a:p>
          <a:endParaRPr lang="fr-FR" sz="3200">
            <a:solidFill>
              <a:schemeClr val="tx1"/>
            </a:solidFill>
          </a:endParaRPr>
        </a:p>
      </dgm:t>
    </dgm:pt>
    <dgm:pt modelId="{69A8CC02-A0AB-4932-81E3-268E3196C1D0}">
      <dgm:prSet phldrT="[Texte]" custT="1"/>
      <dgm:spPr>
        <a:solidFill>
          <a:srgbClr val="9933FF">
            <a:alpha val="90000"/>
          </a:srgbClr>
        </a:solidFill>
      </dgm:spPr>
      <dgm:t>
        <a:bodyPr/>
        <a:lstStyle/>
        <a:p>
          <a:r>
            <a:rPr lang="fr-FR" sz="3200" dirty="0">
              <a:solidFill>
                <a:schemeClr val="tx1"/>
              </a:solidFill>
              <a:effectLst/>
            </a:rPr>
            <a:t>Biotechnologie et Santé</a:t>
          </a:r>
          <a:endParaRPr lang="fr-FR" sz="3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F528414-7E77-4DEE-A883-087E865D2A53}" type="parTrans" cxnId="{C10804E5-ADF7-4FB3-8E62-B4653B4FA824}">
      <dgm:prSet/>
      <dgm:spPr/>
      <dgm:t>
        <a:bodyPr/>
        <a:lstStyle/>
        <a:p>
          <a:endParaRPr lang="fr-FR" sz="3200">
            <a:solidFill>
              <a:schemeClr val="tx1"/>
            </a:solidFill>
          </a:endParaRPr>
        </a:p>
      </dgm:t>
    </dgm:pt>
    <dgm:pt modelId="{E37323B9-108D-4306-90F8-EBEC8BF996F3}" type="sibTrans" cxnId="{C10804E5-ADF7-4FB3-8E62-B4653B4FA824}">
      <dgm:prSet/>
      <dgm:spPr/>
      <dgm:t>
        <a:bodyPr/>
        <a:lstStyle/>
        <a:p>
          <a:endParaRPr lang="fr-FR" sz="3200">
            <a:solidFill>
              <a:schemeClr val="tx1"/>
            </a:solidFill>
          </a:endParaRPr>
        </a:p>
      </dgm:t>
    </dgm:pt>
    <dgm:pt modelId="{ECFA6A9D-3D54-4745-9D95-D95BB8332ECA}" type="pres">
      <dgm:prSet presAssocID="{996FD336-E013-4825-9F6C-1B697759B6F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BB1E0E7-FC80-4DA7-915F-477922493D00}" type="pres">
      <dgm:prSet presAssocID="{05175346-3997-438D-A8FA-D98F2C1A4B45}" presName="linNode" presStyleCnt="0"/>
      <dgm:spPr/>
    </dgm:pt>
    <dgm:pt modelId="{5391A4A1-EA79-4FB1-B7D6-C2B2528DF796}" type="pres">
      <dgm:prSet presAssocID="{05175346-3997-438D-A8FA-D98F2C1A4B45}" presName="parentText" presStyleLbl="node1" presStyleIdx="0" presStyleCnt="4" custScaleY="18451" custLinFactNeighborX="286" custLinFactNeighborY="931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984DE05-61EE-498F-8C85-7B7646E47C69}" type="pres">
      <dgm:prSet presAssocID="{05175346-3997-438D-A8FA-D98F2C1A4B45}" presName="descendantText" presStyleLbl="alignAccFollowNode1" presStyleIdx="0" presStyleCnt="4" custScaleY="19684" custLinFactNeighborX="121" custLinFactNeighborY="1111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153EED3-2DB2-46C4-992C-49A9B0750ADC}" type="pres">
      <dgm:prSet presAssocID="{1860F411-F12E-4710-98F3-270A3CA3D0C3}" presName="sp" presStyleCnt="0"/>
      <dgm:spPr/>
    </dgm:pt>
    <dgm:pt modelId="{3AC0FE28-E698-4D8A-BB09-5FB972C7F631}" type="pres">
      <dgm:prSet presAssocID="{625B09D5-4B74-4435-A029-1D736B2F316D}" presName="linNode" presStyleCnt="0"/>
      <dgm:spPr/>
    </dgm:pt>
    <dgm:pt modelId="{30D5630D-DB21-4376-95F9-0F759F3A4B19}" type="pres">
      <dgm:prSet presAssocID="{625B09D5-4B74-4435-A029-1D736B2F316D}" presName="parentText" presStyleLbl="node1" presStyleIdx="1" presStyleCnt="4" custScaleY="17749" custLinFactNeighborX="1489" custLinFactNeighborY="766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45CABC0-340B-49AE-B5D2-22A0D1ADDB9D}" type="pres">
      <dgm:prSet presAssocID="{625B09D5-4B74-4435-A029-1D736B2F316D}" presName="descendantText" presStyleLbl="alignAccFollowNode1" presStyleIdx="1" presStyleCnt="4" custScaleY="30127" custLinFactNeighborX="1553" custLinFactNeighborY="840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46BDAC3-F1A3-445D-A9E9-89E96A1C2729}" type="pres">
      <dgm:prSet presAssocID="{83B13754-D040-4B28-8922-A3626105AA13}" presName="sp" presStyleCnt="0"/>
      <dgm:spPr/>
    </dgm:pt>
    <dgm:pt modelId="{64121A1D-C225-449D-A24A-AE1321CFB1D3}" type="pres">
      <dgm:prSet presAssocID="{8DE6C021-1B5C-4DEC-BE01-05A2857AF528}" presName="linNode" presStyleCnt="0"/>
      <dgm:spPr/>
    </dgm:pt>
    <dgm:pt modelId="{B2F63175-CF2D-40F9-A786-B30D0EA14C38}" type="pres">
      <dgm:prSet presAssocID="{8DE6C021-1B5C-4DEC-BE01-05A2857AF528}" presName="parentText" presStyleLbl="node1" presStyleIdx="2" presStyleCnt="4" custScaleY="15289" custLinFactNeighborX="805" custLinFactNeighborY="352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C5D15B5-8FE7-4C10-94E5-6AF48C10E2EC}" type="pres">
      <dgm:prSet presAssocID="{8DE6C021-1B5C-4DEC-BE01-05A2857AF528}" presName="descendantText" presStyleLbl="alignAccFollowNode1" presStyleIdx="2" presStyleCnt="4" custScaleY="31031" custLinFactNeighborX="2563" custLinFactNeighborY="373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64C5E85-EE16-4FE1-8B92-828126BADFB4}" type="pres">
      <dgm:prSet presAssocID="{E261BFFD-7E22-4953-8DA5-6C779403708F}" presName="sp" presStyleCnt="0"/>
      <dgm:spPr/>
    </dgm:pt>
    <dgm:pt modelId="{6EAB6F45-4533-4AEA-B526-3A423E42EBD6}" type="pres">
      <dgm:prSet presAssocID="{14BC1BC9-D301-415A-9B3A-195BD13DC899}" presName="linNode" presStyleCnt="0"/>
      <dgm:spPr/>
    </dgm:pt>
    <dgm:pt modelId="{AEFA073A-ED54-4C56-9E51-B2EB3DA5FB45}" type="pres">
      <dgm:prSet presAssocID="{14BC1BC9-D301-415A-9B3A-195BD13DC899}" presName="parentText" presStyleLbl="node1" presStyleIdx="3" presStyleCnt="4" custScaleY="1188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FEE588-95D7-4AA9-A61B-2380DD960BC2}" type="pres">
      <dgm:prSet presAssocID="{14BC1BC9-D301-415A-9B3A-195BD13DC899}" presName="descendantText" presStyleLbl="alignAccFollowNode1" presStyleIdx="3" presStyleCnt="4" custScaleY="2506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43645BE-7E2D-40E8-81B4-C7D916D298FB}" srcId="{05175346-3997-438D-A8FA-D98F2C1A4B45}" destId="{147AD5A7-8431-427A-ADB7-8B514F45B8EC}" srcOrd="0" destOrd="0" parTransId="{6F03E511-D557-4C11-8305-001BDDCEE874}" sibTransId="{115AA447-C1B7-468B-9774-9475B65659E3}"/>
    <dgm:cxn modelId="{83833FE2-4E5A-4E0B-87CA-0CF4E624985C}" type="presOf" srcId="{D25BD6B5-E4A0-44CE-A7C8-3468CC930018}" destId="{645CABC0-340B-49AE-B5D2-22A0D1ADDB9D}" srcOrd="0" destOrd="1" presId="urn:microsoft.com/office/officeart/2005/8/layout/vList5"/>
    <dgm:cxn modelId="{B15C62F1-3A4A-48F7-B8E6-781177426876}" type="presOf" srcId="{147AD5A7-8431-427A-ADB7-8B514F45B8EC}" destId="{7984DE05-61EE-498F-8C85-7B7646E47C69}" srcOrd="0" destOrd="0" presId="urn:microsoft.com/office/officeart/2005/8/layout/vList5"/>
    <dgm:cxn modelId="{4CFAD26F-61DD-4721-BDEC-586787BAD727}" type="presOf" srcId="{577D88BA-4E5B-4D71-B19C-77CE213C3FAC}" destId="{645CABC0-340B-49AE-B5D2-22A0D1ADDB9D}" srcOrd="0" destOrd="2" presId="urn:microsoft.com/office/officeart/2005/8/layout/vList5"/>
    <dgm:cxn modelId="{505CA23A-6ABD-4FA5-8A7D-99229FA12A9D}" srcId="{625B09D5-4B74-4435-A029-1D736B2F316D}" destId="{577D88BA-4E5B-4D71-B19C-77CE213C3FAC}" srcOrd="2" destOrd="0" parTransId="{4E778021-5ADC-4EB9-9F24-ED47307B3E93}" sibTransId="{332BF304-37AF-4DF2-81EF-0A236141A71E}"/>
    <dgm:cxn modelId="{47509930-116E-4999-9D6E-D8CE2026D745}" srcId="{8DE6C021-1B5C-4DEC-BE01-05A2857AF528}" destId="{068D4207-6551-4826-9738-3CDDF755FAEF}" srcOrd="2" destOrd="0" parTransId="{F1A2334F-5753-4FB1-8035-AC63788EA5FB}" sibTransId="{213CACC1-7AC4-467B-A04B-33350721F4AA}"/>
    <dgm:cxn modelId="{64796F3D-80FE-433C-91F9-A6B30A37145D}" type="presOf" srcId="{05175346-3997-438D-A8FA-D98F2C1A4B45}" destId="{5391A4A1-EA79-4FB1-B7D6-C2B2528DF796}" srcOrd="0" destOrd="0" presId="urn:microsoft.com/office/officeart/2005/8/layout/vList5"/>
    <dgm:cxn modelId="{F68C5B55-971C-4B96-B68E-E18F2B69F810}" srcId="{8DE6C021-1B5C-4DEC-BE01-05A2857AF528}" destId="{CEC60C73-FA69-4059-AFE4-F213D05B94C1}" srcOrd="0" destOrd="0" parTransId="{34157CEC-EA6C-486C-8628-F31B9FFC655D}" sibTransId="{DFE32AC7-A8F6-41B1-991E-1A71182F8D2A}"/>
    <dgm:cxn modelId="{34FCE97B-191B-4CDA-AD6F-6E5D53BE522E}" srcId="{8DE6C021-1B5C-4DEC-BE01-05A2857AF528}" destId="{C8ABD66A-D58D-47AE-8AB4-441075FE51C0}" srcOrd="1" destOrd="0" parTransId="{A0963460-BC55-4232-943E-02FC3C072C53}" sibTransId="{F4475B41-46BF-4E4E-9F42-B359D71E6240}"/>
    <dgm:cxn modelId="{D4A5489B-6590-46E0-83D2-F1F2EF7E9264}" type="presOf" srcId="{625B09D5-4B74-4435-A029-1D736B2F316D}" destId="{30D5630D-DB21-4376-95F9-0F759F3A4B19}" srcOrd="0" destOrd="0" presId="urn:microsoft.com/office/officeart/2005/8/layout/vList5"/>
    <dgm:cxn modelId="{D8FEC294-B9B7-4BCB-926E-430362A25361}" srcId="{996FD336-E013-4825-9F6C-1B697759B6F2}" destId="{14BC1BC9-D301-415A-9B3A-195BD13DC899}" srcOrd="3" destOrd="0" parTransId="{25FE0831-B012-410A-95F0-BCA2773A67FF}" sibTransId="{2BD313D7-6EC4-4339-B613-F8C6E0C7F803}"/>
    <dgm:cxn modelId="{9F38C7EE-4FF1-4FB4-813D-1B16FCD96EE7}" type="presOf" srcId="{1A1A5DF7-C940-4811-90E2-94931D5836A5}" destId="{3BFEE588-95D7-4AA9-A61B-2380DD960BC2}" srcOrd="0" destOrd="1" presId="urn:microsoft.com/office/officeart/2005/8/layout/vList5"/>
    <dgm:cxn modelId="{8CB9F630-74A6-4769-BBB3-9B6B1AD504CE}" type="presOf" srcId="{69A8CC02-A0AB-4932-81E3-268E3196C1D0}" destId="{3BFEE588-95D7-4AA9-A61B-2380DD960BC2}" srcOrd="0" destOrd="2" presId="urn:microsoft.com/office/officeart/2005/8/layout/vList5"/>
    <dgm:cxn modelId="{8285E417-6FE8-4674-A399-8085836188EB}" srcId="{996FD336-E013-4825-9F6C-1B697759B6F2}" destId="{05175346-3997-438D-A8FA-D98F2C1A4B45}" srcOrd="0" destOrd="0" parTransId="{1AD3368C-C51F-402D-BB0F-9C8C068013B2}" sibTransId="{1860F411-F12E-4710-98F3-270A3CA3D0C3}"/>
    <dgm:cxn modelId="{CB904006-7D51-4552-BB6E-E95623A87FDA}" type="presOf" srcId="{DC776A72-940B-462F-92B5-29005B639D06}" destId="{3BFEE588-95D7-4AA9-A61B-2380DD960BC2}" srcOrd="0" destOrd="0" presId="urn:microsoft.com/office/officeart/2005/8/layout/vList5"/>
    <dgm:cxn modelId="{217C572F-6AFD-4A3E-83DD-0244D21D4AA9}" type="presOf" srcId="{996FD336-E013-4825-9F6C-1B697759B6F2}" destId="{ECFA6A9D-3D54-4745-9D95-D95BB8332ECA}" srcOrd="0" destOrd="0" presId="urn:microsoft.com/office/officeart/2005/8/layout/vList5"/>
    <dgm:cxn modelId="{914A3DBD-E2E4-45BC-8C6F-525091548FE3}" type="presOf" srcId="{14BC1BC9-D301-415A-9B3A-195BD13DC899}" destId="{AEFA073A-ED54-4C56-9E51-B2EB3DA5FB45}" srcOrd="0" destOrd="0" presId="urn:microsoft.com/office/officeart/2005/8/layout/vList5"/>
    <dgm:cxn modelId="{B5A6527B-8761-412F-B8FA-1AA77FA0A198}" srcId="{996FD336-E013-4825-9F6C-1B697759B6F2}" destId="{625B09D5-4B74-4435-A029-1D736B2F316D}" srcOrd="1" destOrd="0" parTransId="{92167BD0-2C7A-4E55-AD06-3584DB4AEA09}" sibTransId="{83B13754-D040-4B28-8922-A3626105AA13}"/>
    <dgm:cxn modelId="{A01B42C6-356B-45DE-84A2-297FE8CFCB54}" srcId="{05175346-3997-438D-A8FA-D98F2C1A4B45}" destId="{063E4F09-F2E2-4163-A181-6378DD1793AC}" srcOrd="2" destOrd="0" parTransId="{06CE7242-F642-4C96-8B89-675F82E3FB1C}" sibTransId="{4F91FCF2-1DEB-4ABE-A353-BFC9D750F962}"/>
    <dgm:cxn modelId="{D425938D-E5AD-4FA5-BF62-92971F7DC471}" type="presOf" srcId="{C8ABD66A-D58D-47AE-8AB4-441075FE51C0}" destId="{1C5D15B5-8FE7-4C10-94E5-6AF48C10E2EC}" srcOrd="0" destOrd="1" presId="urn:microsoft.com/office/officeart/2005/8/layout/vList5"/>
    <dgm:cxn modelId="{6E4E1475-068E-4F78-AAD9-F54152E84667}" srcId="{14BC1BC9-D301-415A-9B3A-195BD13DC899}" destId="{1A1A5DF7-C940-4811-90E2-94931D5836A5}" srcOrd="1" destOrd="0" parTransId="{3A781AC5-8096-4207-AF57-3E85F2B805A9}" sibTransId="{1FF61880-8128-4E12-9162-E9B4FC8EA568}"/>
    <dgm:cxn modelId="{C77E97C6-924A-46A3-8DF7-331CE45B5842}" type="presOf" srcId="{068D4207-6551-4826-9738-3CDDF755FAEF}" destId="{1C5D15B5-8FE7-4C10-94E5-6AF48C10E2EC}" srcOrd="0" destOrd="2" presId="urn:microsoft.com/office/officeart/2005/8/layout/vList5"/>
    <dgm:cxn modelId="{0FA986DE-EB79-4C1E-BC02-30E4A06B7CF1}" type="presOf" srcId="{8DE6C021-1B5C-4DEC-BE01-05A2857AF528}" destId="{B2F63175-CF2D-40F9-A786-B30D0EA14C38}" srcOrd="0" destOrd="0" presId="urn:microsoft.com/office/officeart/2005/8/layout/vList5"/>
    <dgm:cxn modelId="{2827E419-7995-42B3-8CB5-54C43550EF4F}" srcId="{14BC1BC9-D301-415A-9B3A-195BD13DC899}" destId="{DC776A72-940B-462F-92B5-29005B639D06}" srcOrd="0" destOrd="0" parTransId="{285C0B53-C14E-45D8-994E-446F8C6F47D4}" sibTransId="{EAF9D8C6-B5E9-4762-BE5F-A71A23848016}"/>
    <dgm:cxn modelId="{F15248D3-A6CE-4588-8D31-D9DFFD8D9ED2}" srcId="{625B09D5-4B74-4435-A029-1D736B2F316D}" destId="{8A1E11A3-E300-47B4-A773-E0D3ECD8CE35}" srcOrd="0" destOrd="0" parTransId="{347F3892-A0D6-4DFA-B18C-532A0864E31C}" sibTransId="{0AB19079-167D-4AEF-A6F0-EFD2678B3E56}"/>
    <dgm:cxn modelId="{8DBAB70C-67C1-4ED5-806A-D4D34DB64769}" srcId="{996FD336-E013-4825-9F6C-1B697759B6F2}" destId="{8DE6C021-1B5C-4DEC-BE01-05A2857AF528}" srcOrd="2" destOrd="0" parTransId="{BE6476DF-2605-462B-BEA9-A0224E71B5C5}" sibTransId="{E261BFFD-7E22-4953-8DA5-6C779403708F}"/>
    <dgm:cxn modelId="{0D7904CF-BE89-4091-AF36-B942D2BEC915}" type="presOf" srcId="{CEC60C73-FA69-4059-AFE4-F213D05B94C1}" destId="{1C5D15B5-8FE7-4C10-94E5-6AF48C10E2EC}" srcOrd="0" destOrd="0" presId="urn:microsoft.com/office/officeart/2005/8/layout/vList5"/>
    <dgm:cxn modelId="{8951DB4A-6949-4EE6-ABAF-D66BCB77400F}" srcId="{625B09D5-4B74-4435-A029-1D736B2F316D}" destId="{D25BD6B5-E4A0-44CE-A7C8-3468CC930018}" srcOrd="1" destOrd="0" parTransId="{0FED8A89-AF65-42B7-B9EB-ABB836FB9CAA}" sibTransId="{3C2F4E80-51F6-48D5-8B34-31051D0FEA72}"/>
    <dgm:cxn modelId="{B00819A6-47E2-4A03-ADF9-28D12D2F8FEF}" type="presOf" srcId="{063E4F09-F2E2-4163-A181-6378DD1793AC}" destId="{7984DE05-61EE-498F-8C85-7B7646E47C69}" srcOrd="0" destOrd="2" presId="urn:microsoft.com/office/officeart/2005/8/layout/vList5"/>
    <dgm:cxn modelId="{18849BFB-04BE-4B1E-BE5D-D54E35C0EFD0}" srcId="{05175346-3997-438D-A8FA-D98F2C1A4B45}" destId="{FBDE7499-9CD0-4B51-AC98-528044D1726D}" srcOrd="1" destOrd="0" parTransId="{1210769C-43BF-4663-81AB-8AB6D5D01C21}" sibTransId="{C51B528F-C5A6-4733-88E5-40E7EF56043A}"/>
    <dgm:cxn modelId="{C10804E5-ADF7-4FB3-8E62-B4653B4FA824}" srcId="{14BC1BC9-D301-415A-9B3A-195BD13DC899}" destId="{69A8CC02-A0AB-4932-81E3-268E3196C1D0}" srcOrd="2" destOrd="0" parTransId="{FF528414-7E77-4DEE-A883-087E865D2A53}" sibTransId="{E37323B9-108D-4306-90F8-EBEC8BF996F3}"/>
    <dgm:cxn modelId="{C55E3EE0-B2B4-4A84-9ECA-EE9886C299F0}" type="presOf" srcId="{8A1E11A3-E300-47B4-A773-E0D3ECD8CE35}" destId="{645CABC0-340B-49AE-B5D2-22A0D1ADDB9D}" srcOrd="0" destOrd="0" presId="urn:microsoft.com/office/officeart/2005/8/layout/vList5"/>
    <dgm:cxn modelId="{642F3A15-1D5A-4AD5-A05C-84572E10E8BC}" type="presOf" srcId="{FBDE7499-9CD0-4B51-AC98-528044D1726D}" destId="{7984DE05-61EE-498F-8C85-7B7646E47C69}" srcOrd="0" destOrd="1" presId="urn:microsoft.com/office/officeart/2005/8/layout/vList5"/>
    <dgm:cxn modelId="{F85454C2-9244-45BE-AD1B-778496B8093C}" type="presParOf" srcId="{ECFA6A9D-3D54-4745-9D95-D95BB8332ECA}" destId="{0BB1E0E7-FC80-4DA7-915F-477922493D00}" srcOrd="0" destOrd="0" presId="urn:microsoft.com/office/officeart/2005/8/layout/vList5"/>
    <dgm:cxn modelId="{66F4F0C1-A764-4DE6-B672-77D150475639}" type="presParOf" srcId="{0BB1E0E7-FC80-4DA7-915F-477922493D00}" destId="{5391A4A1-EA79-4FB1-B7D6-C2B2528DF796}" srcOrd="0" destOrd="0" presId="urn:microsoft.com/office/officeart/2005/8/layout/vList5"/>
    <dgm:cxn modelId="{01F577E0-8FCB-4AFB-9268-A7B2BA114FA2}" type="presParOf" srcId="{0BB1E0E7-FC80-4DA7-915F-477922493D00}" destId="{7984DE05-61EE-498F-8C85-7B7646E47C69}" srcOrd="1" destOrd="0" presId="urn:microsoft.com/office/officeart/2005/8/layout/vList5"/>
    <dgm:cxn modelId="{590909D2-FDC5-4A04-9D66-07007BB75F43}" type="presParOf" srcId="{ECFA6A9D-3D54-4745-9D95-D95BB8332ECA}" destId="{3153EED3-2DB2-46C4-992C-49A9B0750ADC}" srcOrd="1" destOrd="0" presId="urn:microsoft.com/office/officeart/2005/8/layout/vList5"/>
    <dgm:cxn modelId="{5CE155C6-962D-41D3-B372-AAC82CD12D53}" type="presParOf" srcId="{ECFA6A9D-3D54-4745-9D95-D95BB8332ECA}" destId="{3AC0FE28-E698-4D8A-BB09-5FB972C7F631}" srcOrd="2" destOrd="0" presId="urn:microsoft.com/office/officeart/2005/8/layout/vList5"/>
    <dgm:cxn modelId="{F1FAAB04-480E-4488-B7C3-9FE0265DF128}" type="presParOf" srcId="{3AC0FE28-E698-4D8A-BB09-5FB972C7F631}" destId="{30D5630D-DB21-4376-95F9-0F759F3A4B19}" srcOrd="0" destOrd="0" presId="urn:microsoft.com/office/officeart/2005/8/layout/vList5"/>
    <dgm:cxn modelId="{3137CD6B-F0B2-404C-A6F5-44C7F1C4F77A}" type="presParOf" srcId="{3AC0FE28-E698-4D8A-BB09-5FB972C7F631}" destId="{645CABC0-340B-49AE-B5D2-22A0D1ADDB9D}" srcOrd="1" destOrd="0" presId="urn:microsoft.com/office/officeart/2005/8/layout/vList5"/>
    <dgm:cxn modelId="{180819E4-6F36-4AED-9D20-02613BC91CD7}" type="presParOf" srcId="{ECFA6A9D-3D54-4745-9D95-D95BB8332ECA}" destId="{346BDAC3-F1A3-445D-A9E9-89E96A1C2729}" srcOrd="3" destOrd="0" presId="urn:microsoft.com/office/officeart/2005/8/layout/vList5"/>
    <dgm:cxn modelId="{5B3C927C-BEE3-4DD9-8C92-E085A7C4E3AA}" type="presParOf" srcId="{ECFA6A9D-3D54-4745-9D95-D95BB8332ECA}" destId="{64121A1D-C225-449D-A24A-AE1321CFB1D3}" srcOrd="4" destOrd="0" presId="urn:microsoft.com/office/officeart/2005/8/layout/vList5"/>
    <dgm:cxn modelId="{E4B52682-86B8-44F5-BCD4-64EAA4B8E21C}" type="presParOf" srcId="{64121A1D-C225-449D-A24A-AE1321CFB1D3}" destId="{B2F63175-CF2D-40F9-A786-B30D0EA14C38}" srcOrd="0" destOrd="0" presId="urn:microsoft.com/office/officeart/2005/8/layout/vList5"/>
    <dgm:cxn modelId="{62647E84-19FD-4549-8303-3EC8BD300B38}" type="presParOf" srcId="{64121A1D-C225-449D-A24A-AE1321CFB1D3}" destId="{1C5D15B5-8FE7-4C10-94E5-6AF48C10E2EC}" srcOrd="1" destOrd="0" presId="urn:microsoft.com/office/officeart/2005/8/layout/vList5"/>
    <dgm:cxn modelId="{192EE5C7-E3CD-4E73-8D36-633A2F5BAB68}" type="presParOf" srcId="{ECFA6A9D-3D54-4745-9D95-D95BB8332ECA}" destId="{664C5E85-EE16-4FE1-8B92-828126BADFB4}" srcOrd="5" destOrd="0" presId="urn:microsoft.com/office/officeart/2005/8/layout/vList5"/>
    <dgm:cxn modelId="{E75562B3-3124-42D4-955E-E8961B099550}" type="presParOf" srcId="{ECFA6A9D-3D54-4745-9D95-D95BB8332ECA}" destId="{6EAB6F45-4533-4AEA-B526-3A423E42EBD6}" srcOrd="6" destOrd="0" presId="urn:microsoft.com/office/officeart/2005/8/layout/vList5"/>
    <dgm:cxn modelId="{6CCEC6B6-6578-4754-9BE6-4DA845B4757A}" type="presParOf" srcId="{6EAB6F45-4533-4AEA-B526-3A423E42EBD6}" destId="{AEFA073A-ED54-4C56-9E51-B2EB3DA5FB45}" srcOrd="0" destOrd="0" presId="urn:microsoft.com/office/officeart/2005/8/layout/vList5"/>
    <dgm:cxn modelId="{F7544241-8B0E-4709-BF6E-2DC247506D76}" type="presParOf" srcId="{6EAB6F45-4533-4AEA-B526-3A423E42EBD6}" destId="{3BFEE588-95D7-4AA9-A61B-2380DD960BC2}" srcOrd="1" destOrd="0" presId="urn:microsoft.com/office/officeart/2005/8/layout/vList5"/>
  </dgm:cxnLst>
  <dgm:bg>
    <a:noFill/>
  </dgm:bg>
  <dgm:whole/>
  <dgm:extLst>
    <a:ext uri="http://schemas.microsoft.com/office/drawing/2008/diagram">
      <dsp:dataModelExt xmlns="" xmlns:dsp="http://schemas.microsoft.com/office/drawing/2008/diagram" relId="rId1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84DE05-61EE-498F-8C85-7B7646E47C69}">
      <dsp:nvSpPr>
        <dsp:cNvPr id="0" name=""/>
        <dsp:cNvSpPr/>
      </dsp:nvSpPr>
      <dsp:spPr>
        <a:xfrm rot="5400000">
          <a:off x="6895308" y="-2520587"/>
          <a:ext cx="2628692" cy="7726734"/>
        </a:xfrm>
        <a:prstGeom prst="round2SameRect">
          <a:avLst/>
        </a:prstGeom>
        <a:solidFill>
          <a:srgbClr val="FFC000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3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600" kern="12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Biochimie</a:t>
          </a:r>
          <a:endParaRPr lang="fr-FR" sz="3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600" kern="12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Microbiologie</a:t>
          </a:r>
          <a:endParaRPr lang="fr-FR" sz="3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600" kern="120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Biologie et Physiologie Animale</a:t>
          </a:r>
          <a:endParaRPr lang="fr-FR" sz="3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600" kern="12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Biologie et Physiologie Végétale</a:t>
          </a:r>
          <a:endParaRPr lang="fr-FR" sz="3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3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-5400000">
        <a:off x="4346287" y="156756"/>
        <a:ext cx="7598412" cy="2372048"/>
      </dsp:txXfrm>
    </dsp:sp>
    <dsp:sp modelId="{5391A4A1-EA79-4FB1-B7D6-C2B2528DF796}">
      <dsp:nvSpPr>
        <dsp:cNvPr id="0" name=""/>
        <dsp:cNvSpPr/>
      </dsp:nvSpPr>
      <dsp:spPr>
        <a:xfrm>
          <a:off x="0" y="0"/>
          <a:ext cx="4346287" cy="2685183"/>
        </a:xfrm>
        <a:prstGeom prst="roundRect">
          <a:avLst/>
        </a:prstGeom>
        <a:solidFill>
          <a:schemeClr val="bg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36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b="1" kern="1200" dirty="0">
              <a:solidFill>
                <a:srgbClr val="FF9900"/>
              </a:solidFill>
              <a:latin typeface="Arial" pitchFamily="34" charset="0"/>
              <a:cs typeface="Arial" pitchFamily="34" charset="0"/>
            </a:rPr>
            <a:t>Filière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b="1" kern="1200" dirty="0">
              <a:solidFill>
                <a:srgbClr val="FF9900"/>
              </a:solidFill>
              <a:latin typeface="Arial" pitchFamily="34" charset="0"/>
              <a:cs typeface="Arial" pitchFamily="34" charset="0"/>
            </a:rPr>
            <a:t>Sciences Biologiques</a:t>
          </a:r>
          <a:br>
            <a:rPr lang="fr-FR" sz="3600" b="1" kern="1200" dirty="0">
              <a:solidFill>
                <a:srgbClr val="FF9900"/>
              </a:solidFill>
              <a:latin typeface="Arial" pitchFamily="34" charset="0"/>
              <a:cs typeface="Arial" pitchFamily="34" charset="0"/>
            </a:rPr>
          </a:br>
          <a:endParaRPr lang="fr-FR" sz="3600" kern="1200" dirty="0">
            <a:solidFill>
              <a:srgbClr val="FF9900"/>
            </a:solidFill>
            <a:latin typeface="Arial" pitchFamily="34" charset="0"/>
            <a:cs typeface="Arial" pitchFamily="34" charset="0"/>
          </a:endParaRPr>
        </a:p>
      </dsp:txBody>
      <dsp:txXfrm>
        <a:off x="131080" y="131080"/>
        <a:ext cx="4084127" cy="2423023"/>
      </dsp:txXfrm>
    </dsp:sp>
    <dsp:sp modelId="{645CABC0-340B-49AE-B5D2-22A0D1ADDB9D}">
      <dsp:nvSpPr>
        <dsp:cNvPr id="0" name=""/>
        <dsp:cNvSpPr/>
      </dsp:nvSpPr>
      <dsp:spPr>
        <a:xfrm rot="5400000">
          <a:off x="7345516" y="171776"/>
          <a:ext cx="1728276" cy="7726734"/>
        </a:xfrm>
        <a:prstGeom prst="round2SameRect">
          <a:avLst/>
        </a:prstGeom>
        <a:solidFill>
          <a:schemeClr val="tx2">
            <a:lumMod val="60000"/>
            <a:lumOff val="4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600" b="0" kern="120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Ecologie et Environnement</a:t>
          </a:r>
          <a:endParaRPr lang="fr-FR" sz="3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-5400000">
        <a:off x="4346288" y="3255372"/>
        <a:ext cx="7642367" cy="1559542"/>
      </dsp:txXfrm>
    </dsp:sp>
    <dsp:sp modelId="{30D5630D-DB21-4376-95F9-0F759F3A4B19}">
      <dsp:nvSpPr>
        <dsp:cNvPr id="0" name=""/>
        <dsp:cNvSpPr/>
      </dsp:nvSpPr>
      <dsp:spPr>
        <a:xfrm>
          <a:off x="0" y="2788456"/>
          <a:ext cx="4346287" cy="2823219"/>
        </a:xfrm>
        <a:prstGeom prst="roundRect">
          <a:avLst/>
        </a:prstGeom>
        <a:solidFill>
          <a:schemeClr val="bg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b="1" kern="1200" dirty="0">
              <a:solidFill>
                <a:srgbClr val="000099"/>
              </a:solidFill>
              <a:latin typeface="Arial" pitchFamily="34" charset="0"/>
              <a:cs typeface="Arial" pitchFamily="34" charset="0"/>
            </a:rPr>
            <a:t>Filière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b="1" kern="1200" dirty="0">
              <a:solidFill>
                <a:srgbClr val="000099"/>
              </a:solidFill>
              <a:latin typeface="Arial" pitchFamily="34" charset="0"/>
              <a:cs typeface="Arial" pitchFamily="34" charset="0"/>
            </a:rPr>
            <a:t>Ecologie et Environnement</a:t>
          </a:r>
          <a:endParaRPr lang="fr-FR" sz="3600" kern="1200" dirty="0">
            <a:solidFill>
              <a:srgbClr val="000099"/>
            </a:solidFill>
            <a:latin typeface="Arial" pitchFamily="34" charset="0"/>
            <a:cs typeface="Arial" pitchFamily="34" charset="0"/>
          </a:endParaRPr>
        </a:p>
      </dsp:txBody>
      <dsp:txXfrm>
        <a:off x="137818" y="2926274"/>
        <a:ext cx="4070651" cy="2547583"/>
      </dsp:txXfrm>
    </dsp:sp>
    <dsp:sp modelId="{1C5D15B5-8FE7-4C10-94E5-6AF48C10E2EC}">
      <dsp:nvSpPr>
        <dsp:cNvPr id="0" name=""/>
        <dsp:cNvSpPr/>
      </dsp:nvSpPr>
      <dsp:spPr>
        <a:xfrm rot="5400000">
          <a:off x="7216178" y="3079441"/>
          <a:ext cx="1986953" cy="7726734"/>
        </a:xfrm>
        <a:prstGeom prst="round2SameRect">
          <a:avLst/>
        </a:prstGeom>
        <a:solidFill>
          <a:srgbClr val="339966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200" kern="12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Alimentation, Nutrition et Pathologies</a:t>
          </a:r>
          <a:endParaRPr lang="fr-FR" sz="3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600" kern="12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Emballage et Qualité</a:t>
          </a:r>
          <a:endParaRPr lang="fr-FR" sz="3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 typeface="Arial" panose="020B0604020202020204" pitchFamily="34" charset="0"/>
            <a:buChar char="•"/>
          </a:pPr>
          <a:r>
            <a:rPr lang="fr-FR" sz="3600" kern="1200" dirty="0">
              <a:latin typeface="Arial" panose="020B0604020202020204" pitchFamily="34" charset="0"/>
              <a:cs typeface="Arial" panose="020B0604020202020204" pitchFamily="34" charset="0"/>
            </a:rPr>
            <a:t>Contrôle de Qualité et Analyse des Aliments</a:t>
          </a:r>
          <a:endParaRPr lang="fr-FR" sz="3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-5400000">
        <a:off x="4346288" y="6046327"/>
        <a:ext cx="7629739" cy="1792963"/>
      </dsp:txXfrm>
    </dsp:sp>
    <dsp:sp modelId="{B2F63175-CF2D-40F9-A786-B30D0EA14C38}">
      <dsp:nvSpPr>
        <dsp:cNvPr id="0" name=""/>
        <dsp:cNvSpPr/>
      </dsp:nvSpPr>
      <dsp:spPr>
        <a:xfrm>
          <a:off x="0" y="5848686"/>
          <a:ext cx="4346287" cy="2145997"/>
        </a:xfrm>
        <a:prstGeom prst="roundRect">
          <a:avLst/>
        </a:prstGeom>
        <a:solidFill>
          <a:schemeClr val="bg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b="1" kern="1200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Filière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b="1" kern="1200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Sciences Alimentaires</a:t>
          </a:r>
          <a:endParaRPr lang="fr-FR" sz="3600" kern="1200" dirty="0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sp:txBody>
      <dsp:txXfrm>
        <a:off x="104759" y="5953445"/>
        <a:ext cx="4136769" cy="19364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84DE05-61EE-498F-8C85-7B7646E47C69}">
      <dsp:nvSpPr>
        <dsp:cNvPr id="0" name=""/>
        <dsp:cNvSpPr/>
      </dsp:nvSpPr>
      <dsp:spPr>
        <a:xfrm rot="5400000">
          <a:off x="5359464" y="-1448557"/>
          <a:ext cx="4048733" cy="6949488"/>
        </a:xfrm>
        <a:prstGeom prst="round2SameRect">
          <a:avLst/>
        </a:prstGeom>
        <a:gradFill flip="none" rotWithShape="0">
          <a:gsLst>
            <a:gs pos="0">
              <a:srgbClr val="FFC000">
                <a:shade val="30000"/>
                <a:satMod val="115000"/>
              </a:srgbClr>
            </a:gs>
            <a:gs pos="50000">
              <a:srgbClr val="FFC000">
                <a:shade val="67500"/>
                <a:satMod val="115000"/>
              </a:srgbClr>
            </a:gs>
            <a:gs pos="100000">
              <a:srgbClr val="FFC000">
                <a:shade val="100000"/>
                <a:satMod val="115000"/>
              </a:srgbClr>
            </a:gs>
          </a:gsLst>
          <a:lin ang="5400000" scaled="1"/>
          <a:tileRect/>
        </a:gra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200" kern="1200" dirty="0">
              <a:effectLst/>
              <a:latin typeface="Arial" pitchFamily="34" charset="0"/>
              <a:cs typeface="Arial" pitchFamily="34" charset="0"/>
            </a:rPr>
            <a:t>Biochimie Appliquée</a:t>
          </a:r>
          <a:endParaRPr lang="fr-FR" sz="3200" kern="1200" dirty="0">
            <a:latin typeface="Arial" pitchFamily="34" charset="0"/>
            <a:cs typeface="Arial" pitchFamily="34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200" kern="1200" dirty="0">
              <a:effectLst/>
              <a:latin typeface="Arial" pitchFamily="34" charset="0"/>
              <a:cs typeface="Arial" pitchFamily="34" charset="0"/>
            </a:rPr>
            <a:t>Biochimie Fondamentale</a:t>
          </a:r>
          <a:endParaRPr lang="fr-FR" sz="3200" kern="1200" dirty="0">
            <a:latin typeface="Arial" pitchFamily="34" charset="0"/>
            <a:cs typeface="Arial" pitchFamily="34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200" kern="1200" dirty="0">
              <a:effectLst/>
              <a:latin typeface="Arial" pitchFamily="34" charset="0"/>
              <a:cs typeface="Arial" pitchFamily="34" charset="0"/>
            </a:rPr>
            <a:t>Génétique Fondamentale et Appliquée</a:t>
          </a:r>
          <a:endParaRPr lang="fr-FR" sz="3200" kern="1200" dirty="0">
            <a:latin typeface="Arial" pitchFamily="34" charset="0"/>
            <a:cs typeface="Arial" pitchFamily="34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200" kern="1200" dirty="0">
              <a:effectLst/>
              <a:latin typeface="Arial" pitchFamily="34" charset="0"/>
              <a:cs typeface="Arial" pitchFamily="34" charset="0"/>
            </a:rPr>
            <a:t>Microbiologie Appliquée</a:t>
          </a:r>
          <a:endParaRPr lang="fr-FR" sz="3200" kern="1200" dirty="0">
            <a:latin typeface="Arial" pitchFamily="34" charset="0"/>
            <a:cs typeface="Arial" pitchFamily="34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200" kern="1200" dirty="0">
              <a:effectLst/>
              <a:latin typeface="Arial" pitchFamily="34" charset="0"/>
              <a:cs typeface="Arial" pitchFamily="34" charset="0"/>
            </a:rPr>
            <a:t>Microbiologie Fondamentale</a:t>
          </a:r>
          <a:endParaRPr lang="fr-FR" sz="3200" kern="1200" dirty="0">
            <a:latin typeface="Arial" pitchFamily="34" charset="0"/>
            <a:cs typeface="Arial" pitchFamily="34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200" kern="1200" dirty="0">
              <a:effectLst/>
              <a:latin typeface="Arial" pitchFamily="34" charset="0"/>
              <a:cs typeface="Arial" pitchFamily="34" charset="0"/>
            </a:rPr>
            <a:t>Biologie Animale</a:t>
          </a:r>
          <a:endParaRPr lang="fr-FR" sz="3200" kern="1200" dirty="0">
            <a:latin typeface="Arial" pitchFamily="34" charset="0"/>
            <a:cs typeface="Arial" pitchFamily="34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200" kern="1200" dirty="0">
              <a:effectLst/>
              <a:latin typeface="Arial" pitchFamily="34" charset="0"/>
              <a:cs typeface="Arial" pitchFamily="34" charset="0"/>
            </a:rPr>
            <a:t>Biologie de la Conservation</a:t>
          </a:r>
          <a:endParaRPr lang="fr-FR" sz="3200" kern="1200" dirty="0">
            <a:latin typeface="Arial" pitchFamily="34" charset="0"/>
            <a:cs typeface="Arial" pitchFamily="34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200" kern="1200" dirty="0">
              <a:latin typeface="Arial" pitchFamily="34" charset="0"/>
              <a:cs typeface="Arial" pitchFamily="34" charset="0"/>
            </a:rPr>
            <a:t>Pharmaco-Toxicologie</a:t>
          </a:r>
        </a:p>
      </dsp:txBody>
      <dsp:txXfrm rot="-5400000">
        <a:off x="3909087" y="199463"/>
        <a:ext cx="6751845" cy="3653447"/>
      </dsp:txXfrm>
    </dsp:sp>
    <dsp:sp modelId="{5391A4A1-EA79-4FB1-B7D6-C2B2528DF796}">
      <dsp:nvSpPr>
        <dsp:cNvPr id="0" name=""/>
        <dsp:cNvSpPr/>
      </dsp:nvSpPr>
      <dsp:spPr>
        <a:xfrm>
          <a:off x="0" y="1262020"/>
          <a:ext cx="3909087" cy="1528332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32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>
              <a:solidFill>
                <a:srgbClr val="FF9900"/>
              </a:solidFill>
              <a:latin typeface="Arial" pitchFamily="34" charset="0"/>
              <a:cs typeface="Arial" pitchFamily="34" charset="0"/>
            </a:rPr>
            <a:t>Filière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>
              <a:solidFill>
                <a:srgbClr val="FF9900"/>
              </a:solidFill>
              <a:latin typeface="Arial" pitchFamily="34" charset="0"/>
              <a:cs typeface="Arial" pitchFamily="34" charset="0"/>
            </a:rPr>
            <a:t>Sciences Biologiques</a:t>
          </a:r>
          <a:br>
            <a:rPr lang="fr-FR" sz="3200" b="1" kern="1200" dirty="0">
              <a:solidFill>
                <a:srgbClr val="FF9900"/>
              </a:solidFill>
              <a:latin typeface="Arial" pitchFamily="34" charset="0"/>
              <a:cs typeface="Arial" pitchFamily="34" charset="0"/>
            </a:rPr>
          </a:br>
          <a:endParaRPr lang="fr-FR" sz="3200" kern="1200" dirty="0">
            <a:solidFill>
              <a:srgbClr val="FF9900"/>
            </a:solidFill>
            <a:latin typeface="Arial" pitchFamily="34" charset="0"/>
            <a:cs typeface="Arial" pitchFamily="34" charset="0"/>
          </a:endParaRPr>
        </a:p>
      </dsp:txBody>
      <dsp:txXfrm>
        <a:off x="74607" y="1336627"/>
        <a:ext cx="3759873" cy="1379118"/>
      </dsp:txXfrm>
    </dsp:sp>
    <dsp:sp modelId="{645CABC0-340B-49AE-B5D2-22A0D1ADDB9D}">
      <dsp:nvSpPr>
        <dsp:cNvPr id="0" name=""/>
        <dsp:cNvSpPr/>
      </dsp:nvSpPr>
      <dsp:spPr>
        <a:xfrm rot="5400000">
          <a:off x="5937778" y="2279513"/>
          <a:ext cx="2892105" cy="6949488"/>
        </a:xfrm>
        <a:prstGeom prst="round2SameRect">
          <a:avLst/>
        </a:prstGeom>
        <a:solidFill>
          <a:schemeClr val="tx2">
            <a:lumMod val="60000"/>
            <a:lumOff val="40000"/>
            <a:alpha val="9000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200" kern="1200" dirty="0">
              <a:effectLst/>
              <a:latin typeface="Arial" pitchFamily="34" charset="0"/>
              <a:cs typeface="Arial" pitchFamily="34" charset="0"/>
            </a:rPr>
            <a:t>Biodiversité et Sécurité Alimentaire</a:t>
          </a:r>
          <a:endParaRPr lang="fr-FR" sz="3200" kern="1200" dirty="0">
            <a:latin typeface="Arial" pitchFamily="34" charset="0"/>
            <a:cs typeface="Arial" pitchFamily="34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200" kern="1200" dirty="0">
              <a:effectLst/>
              <a:latin typeface="Arial" pitchFamily="34" charset="0"/>
              <a:cs typeface="Arial" pitchFamily="34" charset="0"/>
            </a:rPr>
            <a:t>Ecologie</a:t>
          </a:r>
          <a:endParaRPr lang="fr-FR" sz="3200" kern="1200" dirty="0">
            <a:latin typeface="Arial" pitchFamily="34" charset="0"/>
            <a:cs typeface="Arial" pitchFamily="34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200" kern="1200" dirty="0">
              <a:effectLst/>
              <a:latin typeface="Arial" pitchFamily="34" charset="0"/>
              <a:cs typeface="Arial" pitchFamily="34" charset="0"/>
            </a:rPr>
            <a:t>Toxicologie Industrielle et Environnementale</a:t>
          </a:r>
          <a:endParaRPr lang="fr-FR" sz="3200" kern="1200" dirty="0">
            <a:latin typeface="Arial" pitchFamily="34" charset="0"/>
            <a:cs typeface="Arial" pitchFamily="34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200" kern="1200">
              <a:effectLst/>
              <a:latin typeface="Arial" pitchFamily="34" charset="0"/>
              <a:cs typeface="Arial" pitchFamily="34" charset="0"/>
            </a:rPr>
            <a:t>Ecologie Microbienne</a:t>
          </a:r>
          <a:endParaRPr lang="fr-FR" sz="3200" kern="1200" dirty="0">
            <a:latin typeface="Arial" pitchFamily="34" charset="0"/>
            <a:cs typeface="Arial" pitchFamily="34" charset="0"/>
          </a:endParaRPr>
        </a:p>
      </dsp:txBody>
      <dsp:txXfrm rot="-5400000">
        <a:off x="3909087" y="4449386"/>
        <a:ext cx="6808307" cy="2609743"/>
      </dsp:txXfrm>
    </dsp:sp>
    <dsp:sp modelId="{30D5630D-DB21-4376-95F9-0F759F3A4B19}">
      <dsp:nvSpPr>
        <dsp:cNvPr id="0" name=""/>
        <dsp:cNvSpPr/>
      </dsp:nvSpPr>
      <dsp:spPr>
        <a:xfrm>
          <a:off x="0" y="5029335"/>
          <a:ext cx="3909087" cy="131034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>
              <a:solidFill>
                <a:srgbClr val="000099"/>
              </a:solidFill>
              <a:latin typeface="Arial" pitchFamily="34" charset="0"/>
              <a:cs typeface="Arial" pitchFamily="34" charset="0"/>
            </a:rPr>
            <a:t>Filière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>
              <a:solidFill>
                <a:srgbClr val="000099"/>
              </a:solidFill>
              <a:latin typeface="Arial" pitchFamily="34" charset="0"/>
              <a:cs typeface="Arial" pitchFamily="34" charset="0"/>
            </a:rPr>
            <a:t>Ecologie et Environnement</a:t>
          </a:r>
          <a:endParaRPr lang="fr-FR" sz="3200" kern="1200" dirty="0">
            <a:solidFill>
              <a:srgbClr val="000099"/>
            </a:solidFill>
            <a:latin typeface="Arial" pitchFamily="34" charset="0"/>
            <a:cs typeface="Arial" pitchFamily="34" charset="0"/>
          </a:endParaRPr>
        </a:p>
      </dsp:txBody>
      <dsp:txXfrm>
        <a:off x="63966" y="5093301"/>
        <a:ext cx="3781155" cy="1182408"/>
      </dsp:txXfrm>
    </dsp:sp>
    <dsp:sp modelId="{1C5D15B5-8FE7-4C10-94E5-6AF48C10E2EC}">
      <dsp:nvSpPr>
        <dsp:cNvPr id="0" name=""/>
        <dsp:cNvSpPr/>
      </dsp:nvSpPr>
      <dsp:spPr>
        <a:xfrm rot="5400000">
          <a:off x="5568294" y="6157815"/>
          <a:ext cx="3622162" cy="6949488"/>
        </a:xfrm>
        <a:prstGeom prst="round2SameRect">
          <a:avLst/>
        </a:prstGeom>
        <a:solidFill>
          <a:srgbClr val="339966">
            <a:alpha val="90000"/>
          </a:srgb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200" kern="1200">
              <a:effectLst/>
              <a:latin typeface="Arial" pitchFamily="34" charset="0"/>
              <a:cs typeface="Arial" pitchFamily="34" charset="0"/>
            </a:rPr>
            <a:t>Science des Corps Gras</a:t>
          </a:r>
          <a:endParaRPr lang="fr-FR" sz="3200" kern="1200" dirty="0">
            <a:latin typeface="Arial" pitchFamily="34" charset="0"/>
            <a:cs typeface="Arial" pitchFamily="34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200" kern="1200" dirty="0">
              <a:latin typeface="Arial" pitchFamily="34" charset="0"/>
              <a:cs typeface="Arial" pitchFamily="34" charset="0"/>
            </a:rPr>
            <a:t>Production  et Transformation </a:t>
          </a:r>
          <a:r>
            <a:rPr lang="fr-FR" sz="3200" kern="1200" dirty="0" err="1">
              <a:latin typeface="Arial" pitchFamily="34" charset="0"/>
              <a:cs typeface="Arial" pitchFamily="34" charset="0"/>
            </a:rPr>
            <a:t>Laitiére</a:t>
          </a:r>
          <a:endParaRPr lang="fr-FR" sz="3200" kern="1200" dirty="0">
            <a:latin typeface="Arial" pitchFamily="34" charset="0"/>
            <a:cs typeface="Arial" pitchFamily="34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200" kern="1200" dirty="0">
              <a:effectLst/>
              <a:latin typeface="Arial" pitchFamily="34" charset="0"/>
              <a:cs typeface="Arial" pitchFamily="34" charset="0"/>
            </a:rPr>
            <a:t>Qualité des Produits et Sécurité Alimentaire</a:t>
          </a:r>
          <a:endParaRPr lang="fr-FR" sz="3200" kern="1200" dirty="0">
            <a:latin typeface="Arial" pitchFamily="34" charset="0"/>
            <a:cs typeface="Arial" pitchFamily="34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 typeface="Arial" panose="020B0604020202020204" pitchFamily="34" charset="0"/>
            <a:buChar char="•"/>
          </a:pPr>
          <a:r>
            <a:rPr lang="fr-FR" sz="3200" kern="1200" dirty="0">
              <a:latin typeface="Arial" pitchFamily="34" charset="0"/>
              <a:cs typeface="Arial" pitchFamily="34" charset="0"/>
            </a:rPr>
            <a:t>Contrôle de Qualité et Analyse des Aliments</a:t>
          </a:r>
        </a:p>
      </dsp:txBody>
      <dsp:txXfrm rot="-5400000">
        <a:off x="3904632" y="7998297"/>
        <a:ext cx="6772669" cy="3268524"/>
      </dsp:txXfrm>
    </dsp:sp>
    <dsp:sp modelId="{B2F63175-CF2D-40F9-A786-B30D0EA14C38}">
      <dsp:nvSpPr>
        <dsp:cNvPr id="0" name=""/>
        <dsp:cNvSpPr/>
      </dsp:nvSpPr>
      <dsp:spPr>
        <a:xfrm>
          <a:off x="0" y="9096135"/>
          <a:ext cx="3909087" cy="131034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Filière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Sciences Alimentaires</a:t>
          </a:r>
          <a:endParaRPr lang="fr-FR" sz="3200" kern="1200" dirty="0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sp:txBody>
      <dsp:txXfrm>
        <a:off x="63966" y="9160101"/>
        <a:ext cx="3781155" cy="1182408"/>
      </dsp:txXfrm>
    </dsp:sp>
    <dsp:sp modelId="{3BFEE588-95D7-4AA9-A61B-2380DD960BC2}">
      <dsp:nvSpPr>
        <dsp:cNvPr id="0" name=""/>
        <dsp:cNvSpPr/>
      </dsp:nvSpPr>
      <dsp:spPr>
        <a:xfrm rot="5400000">
          <a:off x="6677893" y="8862544"/>
          <a:ext cx="1411877" cy="6949488"/>
        </a:xfrm>
        <a:prstGeom prst="round2SameRect">
          <a:avLst/>
        </a:prstGeom>
        <a:solidFill>
          <a:srgbClr val="9933FF">
            <a:alpha val="90000"/>
          </a:srgb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200" kern="1200" dirty="0">
              <a:effectLst/>
              <a:latin typeface="Arial" pitchFamily="34" charset="0"/>
              <a:cs typeface="Arial" pitchFamily="34" charset="0"/>
            </a:rPr>
            <a:t>Biotechnologie Microbienne</a:t>
          </a:r>
          <a:endParaRPr lang="fr-FR" sz="3200" kern="1200" dirty="0">
            <a:latin typeface="Arial" pitchFamily="34" charset="0"/>
            <a:cs typeface="Arial" pitchFamily="34" charset="0"/>
          </a:endParaRPr>
        </a:p>
      </dsp:txBody>
      <dsp:txXfrm rot="-5400000">
        <a:off x="3909088" y="11700271"/>
        <a:ext cx="6880566" cy="1274033"/>
      </dsp:txXfrm>
    </dsp:sp>
    <dsp:sp modelId="{AEFA073A-ED54-4C56-9E51-B2EB3DA5FB45}">
      <dsp:nvSpPr>
        <dsp:cNvPr id="0" name=""/>
        <dsp:cNvSpPr/>
      </dsp:nvSpPr>
      <dsp:spPr>
        <a:xfrm>
          <a:off x="5073" y="11401005"/>
          <a:ext cx="3909087" cy="1876206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>
              <a:solidFill>
                <a:srgbClr val="660066"/>
              </a:solidFill>
              <a:latin typeface="Arial" pitchFamily="34" charset="0"/>
              <a:cs typeface="Arial" pitchFamily="34" charset="0"/>
            </a:rPr>
            <a:t>Filière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>
              <a:solidFill>
                <a:srgbClr val="660066"/>
              </a:solidFill>
              <a:latin typeface="Arial" pitchFamily="34" charset="0"/>
              <a:cs typeface="Arial" pitchFamily="34" charset="0"/>
            </a:rPr>
            <a:t>Biotechnologie</a:t>
          </a:r>
          <a:endParaRPr lang="fr-FR" sz="3200" kern="1200" dirty="0">
            <a:solidFill>
              <a:srgbClr val="660066"/>
            </a:solidFill>
            <a:latin typeface="Arial" pitchFamily="34" charset="0"/>
            <a:cs typeface="Arial" pitchFamily="34" charset="0"/>
          </a:endParaRPr>
        </a:p>
      </dsp:txBody>
      <dsp:txXfrm>
        <a:off x="96662" y="11492594"/>
        <a:ext cx="3725909" cy="16930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84DE05-61EE-498F-8C85-7B7646E47C69}">
      <dsp:nvSpPr>
        <dsp:cNvPr id="0" name=""/>
        <dsp:cNvSpPr/>
      </dsp:nvSpPr>
      <dsp:spPr>
        <a:xfrm rot="5400000">
          <a:off x="6162958" y="-1462019"/>
          <a:ext cx="1567345" cy="6538005"/>
        </a:xfrm>
        <a:prstGeom prst="round2SameRect">
          <a:avLst/>
        </a:prstGeom>
        <a:solidFill>
          <a:srgbClr val="FFC00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200" kern="12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Biochimie Appliquée</a:t>
          </a:r>
          <a:endParaRPr lang="fr-FR" sz="3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200" kern="12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Microbiologie</a:t>
          </a:r>
          <a:endParaRPr lang="fr-FR" sz="3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200" kern="12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Biologie Animale</a:t>
          </a:r>
          <a:endParaRPr lang="fr-FR" sz="3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-5400000">
        <a:off x="3677629" y="1099821"/>
        <a:ext cx="6461494" cy="1414323"/>
      </dsp:txXfrm>
    </dsp:sp>
    <dsp:sp modelId="{5391A4A1-EA79-4FB1-B7D6-C2B2528DF796}">
      <dsp:nvSpPr>
        <dsp:cNvPr id="0" name=""/>
        <dsp:cNvSpPr/>
      </dsp:nvSpPr>
      <dsp:spPr>
        <a:xfrm>
          <a:off x="18698" y="930437"/>
          <a:ext cx="3677628" cy="1836459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32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>
              <a:solidFill>
                <a:srgbClr val="FF9900"/>
              </a:solidFill>
              <a:latin typeface="Arial" pitchFamily="34" charset="0"/>
              <a:cs typeface="Arial" pitchFamily="34" charset="0"/>
            </a:rPr>
            <a:t>Filière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>
              <a:solidFill>
                <a:srgbClr val="FF9900"/>
              </a:solidFill>
              <a:latin typeface="Arial" pitchFamily="34" charset="0"/>
              <a:cs typeface="Arial" pitchFamily="34" charset="0"/>
            </a:rPr>
            <a:t>Sciences Biologiques</a:t>
          </a:r>
          <a:br>
            <a:rPr lang="fr-FR" sz="3200" b="1" kern="1200" dirty="0">
              <a:solidFill>
                <a:srgbClr val="FF9900"/>
              </a:solidFill>
              <a:latin typeface="Arial" pitchFamily="34" charset="0"/>
              <a:cs typeface="Arial" pitchFamily="34" charset="0"/>
            </a:rPr>
          </a:br>
          <a:endParaRPr lang="fr-FR" sz="3200" kern="1200" dirty="0">
            <a:solidFill>
              <a:srgbClr val="FF9900"/>
            </a:solidFill>
            <a:latin typeface="Arial" pitchFamily="34" charset="0"/>
            <a:cs typeface="Arial" pitchFamily="34" charset="0"/>
          </a:endParaRPr>
        </a:p>
      </dsp:txBody>
      <dsp:txXfrm>
        <a:off x="108347" y="1020086"/>
        <a:ext cx="3498330" cy="1657161"/>
      </dsp:txXfrm>
    </dsp:sp>
    <dsp:sp modelId="{645CABC0-340B-49AE-B5D2-22A0D1ADDB9D}">
      <dsp:nvSpPr>
        <dsp:cNvPr id="0" name=""/>
        <dsp:cNvSpPr/>
      </dsp:nvSpPr>
      <dsp:spPr>
        <a:xfrm rot="5400000">
          <a:off x="5747194" y="937599"/>
          <a:ext cx="2398873" cy="6538005"/>
        </a:xfrm>
        <a:prstGeom prst="round2SameRect">
          <a:avLst/>
        </a:prstGeom>
        <a:solidFill>
          <a:schemeClr val="tx2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200" kern="1200" dirty="0">
              <a:solidFill>
                <a:schemeClr val="tx1"/>
              </a:solidFill>
              <a:effectLst/>
            </a:rPr>
            <a:t>Biodiversité et Sécurité Alimentaire</a:t>
          </a:r>
          <a:endParaRPr lang="fr-FR" sz="3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200" kern="12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Ecologie</a:t>
          </a:r>
          <a:endParaRPr lang="fr-FR" sz="3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200" kern="12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Toxicologie Industrielle et Environnementale</a:t>
          </a:r>
          <a:endParaRPr lang="fr-FR" sz="3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-5400000">
        <a:off x="3677629" y="3124268"/>
        <a:ext cx="6420902" cy="2164667"/>
      </dsp:txXfrm>
    </dsp:sp>
    <dsp:sp modelId="{30D5630D-DB21-4376-95F9-0F759F3A4B19}">
      <dsp:nvSpPr>
        <dsp:cNvPr id="0" name=""/>
        <dsp:cNvSpPr/>
      </dsp:nvSpPr>
      <dsp:spPr>
        <a:xfrm>
          <a:off x="97350" y="3416569"/>
          <a:ext cx="3677628" cy="1766588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>
              <a:solidFill>
                <a:srgbClr val="000099"/>
              </a:solidFill>
              <a:latin typeface="Arial" pitchFamily="34" charset="0"/>
              <a:cs typeface="Arial" pitchFamily="34" charset="0"/>
            </a:rPr>
            <a:t>Filière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>
              <a:solidFill>
                <a:srgbClr val="000099"/>
              </a:solidFill>
              <a:latin typeface="Arial" pitchFamily="34" charset="0"/>
              <a:cs typeface="Arial" pitchFamily="34" charset="0"/>
            </a:rPr>
            <a:t>Ecologie et Environnement</a:t>
          </a:r>
          <a:endParaRPr lang="fr-FR" sz="3200" kern="1200" dirty="0">
            <a:solidFill>
              <a:srgbClr val="000099"/>
            </a:solidFill>
            <a:latin typeface="Arial" pitchFamily="34" charset="0"/>
            <a:cs typeface="Arial" pitchFamily="34" charset="0"/>
          </a:endParaRPr>
        </a:p>
      </dsp:txBody>
      <dsp:txXfrm>
        <a:off x="183588" y="3502807"/>
        <a:ext cx="3505152" cy="1594112"/>
      </dsp:txXfrm>
    </dsp:sp>
    <dsp:sp modelId="{1C5D15B5-8FE7-4C10-94E5-6AF48C10E2EC}">
      <dsp:nvSpPr>
        <dsp:cNvPr id="0" name=""/>
        <dsp:cNvSpPr/>
      </dsp:nvSpPr>
      <dsp:spPr>
        <a:xfrm rot="5400000">
          <a:off x="5711203" y="3497953"/>
          <a:ext cx="2470854" cy="6538005"/>
        </a:xfrm>
        <a:prstGeom prst="round2SameRect">
          <a:avLst/>
        </a:prstGeom>
        <a:solidFill>
          <a:srgbClr val="339966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200" kern="120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Science des Corps Gras</a:t>
          </a:r>
          <a:endParaRPr lang="fr-FR" sz="3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200" kern="120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Production  et Transformation Laitiére</a:t>
          </a:r>
          <a:endParaRPr lang="fr-FR" sz="3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200" kern="120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Qualité des Produits et Sécurité Alimentaire</a:t>
          </a:r>
          <a:endParaRPr lang="fr-FR" sz="3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-5400000">
        <a:off x="3677628" y="5652146"/>
        <a:ext cx="6417388" cy="2229620"/>
      </dsp:txXfrm>
    </dsp:sp>
    <dsp:sp modelId="{B2F63175-CF2D-40F9-A786-B30D0EA14C38}">
      <dsp:nvSpPr>
        <dsp:cNvPr id="0" name=""/>
        <dsp:cNvSpPr/>
      </dsp:nvSpPr>
      <dsp:spPr>
        <a:xfrm>
          <a:off x="52630" y="6059654"/>
          <a:ext cx="3677628" cy="152174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Filière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Sciences Alimentaires</a:t>
          </a:r>
          <a:endParaRPr lang="fr-FR" sz="3200" kern="1200" dirty="0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sp:txBody>
      <dsp:txXfrm>
        <a:off x="126915" y="6133939"/>
        <a:ext cx="3529058" cy="1373170"/>
      </dsp:txXfrm>
    </dsp:sp>
    <dsp:sp modelId="{3BFEE588-95D7-4AA9-A61B-2380DD960BC2}">
      <dsp:nvSpPr>
        <dsp:cNvPr id="0" name=""/>
        <dsp:cNvSpPr/>
      </dsp:nvSpPr>
      <dsp:spPr>
        <a:xfrm rot="5400000">
          <a:off x="5948885" y="5931702"/>
          <a:ext cx="1995491" cy="6538005"/>
        </a:xfrm>
        <a:prstGeom prst="round2SameRect">
          <a:avLst/>
        </a:prstGeom>
        <a:solidFill>
          <a:srgbClr val="9933FF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200" kern="1200" dirty="0">
              <a:solidFill>
                <a:schemeClr val="tx1"/>
              </a:solidFill>
              <a:effectLst/>
            </a:rPr>
            <a:t>Biotechnologie Microbienne</a:t>
          </a:r>
          <a:endParaRPr lang="fr-FR" sz="3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200" kern="1200" dirty="0">
              <a:solidFill>
                <a:schemeClr val="tx1"/>
              </a:solidFill>
              <a:effectLst/>
            </a:rPr>
            <a:t>Biotechnologie Alimentaire</a:t>
          </a:r>
          <a:endParaRPr lang="fr-FR" sz="3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200" kern="1200" dirty="0">
              <a:solidFill>
                <a:schemeClr val="tx1"/>
              </a:solidFill>
              <a:effectLst/>
            </a:rPr>
            <a:t>Biotechnologie et Santé</a:t>
          </a:r>
          <a:endParaRPr lang="fr-FR" sz="3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-5400000">
        <a:off x="3677628" y="8300371"/>
        <a:ext cx="6440593" cy="1800667"/>
      </dsp:txXfrm>
    </dsp:sp>
    <dsp:sp modelId="{AEFA073A-ED54-4C56-9E51-B2EB3DA5FB45}">
      <dsp:nvSpPr>
        <dsp:cNvPr id="0" name=""/>
        <dsp:cNvSpPr/>
      </dsp:nvSpPr>
      <dsp:spPr>
        <a:xfrm>
          <a:off x="0" y="8609287"/>
          <a:ext cx="3677628" cy="1182834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>
              <a:solidFill>
                <a:srgbClr val="660066"/>
              </a:solidFill>
              <a:latin typeface="Arial" pitchFamily="34" charset="0"/>
              <a:cs typeface="Arial" pitchFamily="34" charset="0"/>
            </a:rPr>
            <a:t>Filière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>
              <a:solidFill>
                <a:srgbClr val="660066"/>
              </a:solidFill>
              <a:latin typeface="Arial" pitchFamily="34" charset="0"/>
              <a:cs typeface="Arial" pitchFamily="34" charset="0"/>
            </a:rPr>
            <a:t>Biotechnologie</a:t>
          </a:r>
          <a:endParaRPr lang="fr-FR" sz="3200" kern="1200" dirty="0">
            <a:solidFill>
              <a:srgbClr val="660066"/>
            </a:solidFill>
            <a:latin typeface="Arial" pitchFamily="34" charset="0"/>
            <a:cs typeface="Arial" pitchFamily="34" charset="0"/>
          </a:endParaRPr>
        </a:p>
      </dsp:txBody>
      <dsp:txXfrm>
        <a:off x="57741" y="8667028"/>
        <a:ext cx="3562146" cy="10673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04E21-3F85-4225-94BC-018D3023078C}" type="datetimeFigureOut">
              <a:rPr lang="fr-FR" smtClean="0"/>
              <a:pPr/>
              <a:t>18/07/2021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57400" y="685800"/>
            <a:ext cx="2743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05301-7DE3-4C52-A931-C7396437D5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60270" y="11184739"/>
            <a:ext cx="24483060" cy="7717631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320540" y="20402550"/>
            <a:ext cx="20162520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51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03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54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06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257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109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960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812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02C5-5B42-45E4-864E-BAFEE8A2D503}" type="datetimeFigureOut">
              <a:rPr lang="fr-FR" smtClean="0"/>
              <a:pPr/>
              <a:t>18/07/2021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8111-F43F-4F57-85BE-46D52D2B35E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02C5-5B42-45E4-864E-BAFEE8A2D503}" type="datetimeFigureOut">
              <a:rPr lang="fr-FR" smtClean="0"/>
              <a:pPr/>
              <a:t>18/07/2021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8111-F43F-4F57-85BE-46D52D2B35E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83228" y="7567613"/>
            <a:ext cx="20412551" cy="1612868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35568" y="7567613"/>
            <a:ext cx="60767595" cy="1612868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02C5-5B42-45E4-864E-BAFEE8A2D503}" type="datetimeFigureOut">
              <a:rPr lang="fr-FR" smtClean="0"/>
              <a:pPr/>
              <a:t>18/07/2021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8111-F43F-4F57-85BE-46D52D2B35E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02C5-5B42-45E4-864E-BAFEE8A2D503}" type="datetimeFigureOut">
              <a:rPr lang="fr-FR" smtClean="0"/>
              <a:pPr/>
              <a:t>18/07/2021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8111-F43F-4F57-85BE-46D52D2B35E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75286" y="23136233"/>
            <a:ext cx="24483060" cy="7150894"/>
          </a:xfrm>
        </p:spPr>
        <p:txBody>
          <a:bodyPr anchor="t"/>
          <a:lstStyle>
            <a:lvl1pPr algn="l">
              <a:defRPr sz="162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75286" y="15260251"/>
            <a:ext cx="24483060" cy="7875982"/>
          </a:xfrm>
        </p:spPr>
        <p:txBody>
          <a:bodyPr anchor="b"/>
          <a:lstStyle>
            <a:lvl1pPr marL="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1pPr>
            <a:lvl2pPr marL="1851559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marL="3703118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 marL="5554676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406231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25779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109348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2960907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812466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02C5-5B42-45E4-864E-BAFEE8A2D503}" type="datetimeFigureOut">
              <a:rPr lang="fr-FR" smtClean="0"/>
              <a:pPr/>
              <a:t>18/07/2021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8111-F43F-4F57-85BE-46D52D2B35E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35573" y="44105513"/>
            <a:ext cx="40590072" cy="124748925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605700" y="44105513"/>
            <a:ext cx="40590075" cy="124748925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02C5-5B42-45E4-864E-BAFEE8A2D503}" type="datetimeFigureOut">
              <a:rPr lang="fr-FR" smtClean="0"/>
              <a:pPr/>
              <a:t>18/07/2021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8111-F43F-4F57-85BE-46D52D2B35E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0180" y="1441850"/>
            <a:ext cx="25923240" cy="60007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40180" y="8059343"/>
            <a:ext cx="12726592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559" indent="0">
              <a:buNone/>
              <a:defRPr sz="8100" b="1"/>
            </a:lvl2pPr>
            <a:lvl3pPr marL="3703118" indent="0">
              <a:buNone/>
              <a:defRPr sz="7300" b="1"/>
            </a:lvl3pPr>
            <a:lvl4pPr marL="5554676" indent="0">
              <a:buNone/>
              <a:defRPr sz="6500" b="1"/>
            </a:lvl4pPr>
            <a:lvl5pPr marL="7406231" indent="0">
              <a:buNone/>
              <a:defRPr sz="6500" b="1"/>
            </a:lvl5pPr>
            <a:lvl6pPr marL="9257790" indent="0">
              <a:buNone/>
              <a:defRPr sz="6500" b="1"/>
            </a:lvl6pPr>
            <a:lvl7pPr marL="11109348" indent="0">
              <a:buNone/>
              <a:defRPr sz="6500" b="1"/>
            </a:lvl7pPr>
            <a:lvl8pPr marL="12960907" indent="0">
              <a:buNone/>
              <a:defRPr sz="6500" b="1"/>
            </a:lvl8pPr>
            <a:lvl9pPr marL="14812466" indent="0">
              <a:buNone/>
              <a:defRPr sz="65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440180" y="11418094"/>
            <a:ext cx="12726592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4631834" y="8059343"/>
            <a:ext cx="12731591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559" indent="0">
              <a:buNone/>
              <a:defRPr sz="8100" b="1"/>
            </a:lvl2pPr>
            <a:lvl3pPr marL="3703118" indent="0">
              <a:buNone/>
              <a:defRPr sz="7300" b="1"/>
            </a:lvl3pPr>
            <a:lvl4pPr marL="5554676" indent="0">
              <a:buNone/>
              <a:defRPr sz="6500" b="1"/>
            </a:lvl4pPr>
            <a:lvl5pPr marL="7406231" indent="0">
              <a:buNone/>
              <a:defRPr sz="6500" b="1"/>
            </a:lvl5pPr>
            <a:lvl6pPr marL="9257790" indent="0">
              <a:buNone/>
              <a:defRPr sz="6500" b="1"/>
            </a:lvl6pPr>
            <a:lvl7pPr marL="11109348" indent="0">
              <a:buNone/>
              <a:defRPr sz="6500" b="1"/>
            </a:lvl7pPr>
            <a:lvl8pPr marL="12960907" indent="0">
              <a:buNone/>
              <a:defRPr sz="6500" b="1"/>
            </a:lvl8pPr>
            <a:lvl9pPr marL="14812466" indent="0">
              <a:buNone/>
              <a:defRPr sz="65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4631834" y="11418094"/>
            <a:ext cx="12731591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02C5-5B42-45E4-864E-BAFEE8A2D503}" type="datetimeFigureOut">
              <a:rPr lang="fr-FR" smtClean="0"/>
              <a:pPr/>
              <a:t>18/07/2021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8111-F43F-4F57-85BE-46D52D2B35E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02C5-5B42-45E4-864E-BAFEE8A2D503}" type="datetimeFigureOut">
              <a:rPr lang="fr-FR" smtClean="0"/>
              <a:pPr/>
              <a:t>18/07/2021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8111-F43F-4F57-85BE-46D52D2B35E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02C5-5B42-45E4-864E-BAFEE8A2D503}" type="datetimeFigureOut">
              <a:rPr lang="fr-FR" smtClean="0"/>
              <a:pPr/>
              <a:t>18/07/2021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8111-F43F-4F57-85BE-46D52D2B35E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0185" y="1433512"/>
            <a:ext cx="9476186" cy="6100763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261407" y="1433521"/>
            <a:ext cx="16102013" cy="30728843"/>
          </a:xfrm>
        </p:spPr>
        <p:txBody>
          <a:bodyPr/>
          <a:lstStyle>
            <a:lvl1pPr>
              <a:defRPr sz="13000"/>
            </a:lvl1pPr>
            <a:lvl2pPr>
              <a:defRPr sz="11300"/>
            </a:lvl2pPr>
            <a:lvl3pPr>
              <a:defRPr sz="97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40185" y="7534283"/>
            <a:ext cx="9476186" cy="24628081"/>
          </a:xfrm>
        </p:spPr>
        <p:txBody>
          <a:bodyPr/>
          <a:lstStyle>
            <a:lvl1pPr marL="0" indent="0">
              <a:buNone/>
              <a:defRPr sz="5700"/>
            </a:lvl1pPr>
            <a:lvl2pPr marL="1851559" indent="0">
              <a:buNone/>
              <a:defRPr sz="4900"/>
            </a:lvl2pPr>
            <a:lvl3pPr marL="3703118" indent="0">
              <a:buNone/>
              <a:defRPr sz="4100"/>
            </a:lvl3pPr>
            <a:lvl4pPr marL="5554676" indent="0">
              <a:buNone/>
              <a:defRPr sz="3600"/>
            </a:lvl4pPr>
            <a:lvl5pPr marL="7406231" indent="0">
              <a:buNone/>
              <a:defRPr sz="3600"/>
            </a:lvl5pPr>
            <a:lvl6pPr marL="9257790" indent="0">
              <a:buNone/>
              <a:defRPr sz="3600"/>
            </a:lvl6pPr>
            <a:lvl7pPr marL="11109348" indent="0">
              <a:buNone/>
              <a:defRPr sz="3600"/>
            </a:lvl7pPr>
            <a:lvl8pPr marL="12960907" indent="0">
              <a:buNone/>
              <a:defRPr sz="3600"/>
            </a:lvl8pPr>
            <a:lvl9pPr marL="14812466" indent="0">
              <a:buNone/>
              <a:defRPr sz="36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02C5-5B42-45E4-864E-BAFEE8A2D503}" type="datetimeFigureOut">
              <a:rPr lang="fr-FR" smtClean="0"/>
              <a:pPr/>
              <a:t>18/07/2021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8111-F43F-4F57-85BE-46D52D2B35E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45707" y="25203150"/>
            <a:ext cx="17282160" cy="2975375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645707" y="3217069"/>
            <a:ext cx="17282160" cy="21602700"/>
          </a:xfrm>
        </p:spPr>
        <p:txBody>
          <a:bodyPr/>
          <a:lstStyle>
            <a:lvl1pPr marL="0" indent="0">
              <a:buNone/>
              <a:defRPr sz="13000"/>
            </a:lvl1pPr>
            <a:lvl2pPr marL="1851559" indent="0">
              <a:buNone/>
              <a:defRPr sz="11300"/>
            </a:lvl2pPr>
            <a:lvl3pPr marL="3703118" indent="0">
              <a:buNone/>
              <a:defRPr sz="9700"/>
            </a:lvl3pPr>
            <a:lvl4pPr marL="5554676" indent="0">
              <a:buNone/>
              <a:defRPr sz="8100"/>
            </a:lvl4pPr>
            <a:lvl5pPr marL="7406231" indent="0">
              <a:buNone/>
              <a:defRPr sz="8100"/>
            </a:lvl5pPr>
            <a:lvl6pPr marL="9257790" indent="0">
              <a:buNone/>
              <a:defRPr sz="8100"/>
            </a:lvl6pPr>
            <a:lvl7pPr marL="11109348" indent="0">
              <a:buNone/>
              <a:defRPr sz="8100"/>
            </a:lvl7pPr>
            <a:lvl8pPr marL="12960907" indent="0">
              <a:buNone/>
              <a:defRPr sz="8100"/>
            </a:lvl8pPr>
            <a:lvl9pPr marL="14812466" indent="0">
              <a:buNone/>
              <a:defRPr sz="81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645707" y="28178524"/>
            <a:ext cx="17282160" cy="4225526"/>
          </a:xfrm>
        </p:spPr>
        <p:txBody>
          <a:bodyPr/>
          <a:lstStyle>
            <a:lvl1pPr marL="0" indent="0">
              <a:buNone/>
              <a:defRPr sz="5700"/>
            </a:lvl1pPr>
            <a:lvl2pPr marL="1851559" indent="0">
              <a:buNone/>
              <a:defRPr sz="4900"/>
            </a:lvl2pPr>
            <a:lvl3pPr marL="3703118" indent="0">
              <a:buNone/>
              <a:defRPr sz="4100"/>
            </a:lvl3pPr>
            <a:lvl4pPr marL="5554676" indent="0">
              <a:buNone/>
              <a:defRPr sz="3600"/>
            </a:lvl4pPr>
            <a:lvl5pPr marL="7406231" indent="0">
              <a:buNone/>
              <a:defRPr sz="3600"/>
            </a:lvl5pPr>
            <a:lvl6pPr marL="9257790" indent="0">
              <a:buNone/>
              <a:defRPr sz="3600"/>
            </a:lvl6pPr>
            <a:lvl7pPr marL="11109348" indent="0">
              <a:buNone/>
              <a:defRPr sz="3600"/>
            </a:lvl7pPr>
            <a:lvl8pPr marL="12960907" indent="0">
              <a:buNone/>
              <a:defRPr sz="3600"/>
            </a:lvl8pPr>
            <a:lvl9pPr marL="14812466" indent="0">
              <a:buNone/>
              <a:defRPr sz="36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02C5-5B42-45E4-864E-BAFEE8A2D503}" type="datetimeFigureOut">
              <a:rPr lang="fr-FR" smtClean="0"/>
              <a:pPr/>
              <a:t>18/07/2021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8111-F43F-4F57-85BE-46D52D2B35E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40180" y="1441850"/>
            <a:ext cx="25923240" cy="6000750"/>
          </a:xfrm>
          <a:prstGeom prst="rect">
            <a:avLst/>
          </a:prstGeom>
        </p:spPr>
        <p:txBody>
          <a:bodyPr vert="horz" lIns="370312" tIns="185154" rIns="370312" bIns="185154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40180" y="8401058"/>
            <a:ext cx="25923240" cy="23761306"/>
          </a:xfrm>
          <a:prstGeom prst="rect">
            <a:avLst/>
          </a:prstGeom>
        </p:spPr>
        <p:txBody>
          <a:bodyPr vert="horz" lIns="370312" tIns="185154" rIns="370312" bIns="185154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440180" y="33370840"/>
            <a:ext cx="6720840" cy="1916906"/>
          </a:xfrm>
          <a:prstGeom prst="rect">
            <a:avLst/>
          </a:prstGeom>
        </p:spPr>
        <p:txBody>
          <a:bodyPr vert="horz" lIns="370312" tIns="185154" rIns="370312" bIns="185154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B02C5-5B42-45E4-864E-BAFEE8A2D503}" type="datetimeFigureOut">
              <a:rPr lang="fr-FR" smtClean="0"/>
              <a:pPr/>
              <a:t>18/07/2021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9841230" y="33370840"/>
            <a:ext cx="9121140" cy="1916906"/>
          </a:xfrm>
          <a:prstGeom prst="rect">
            <a:avLst/>
          </a:prstGeom>
        </p:spPr>
        <p:txBody>
          <a:bodyPr vert="horz" lIns="370312" tIns="185154" rIns="370312" bIns="185154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0642580" y="33370840"/>
            <a:ext cx="6720840" cy="1916906"/>
          </a:xfrm>
          <a:prstGeom prst="rect">
            <a:avLst/>
          </a:prstGeom>
        </p:spPr>
        <p:txBody>
          <a:bodyPr vert="horz" lIns="370312" tIns="185154" rIns="370312" bIns="185154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D8111-F43F-4F57-85BE-46D52D2B35E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3703118" rtl="0" eaLnBrk="1" latinLnBrk="0" hangingPunct="1">
        <a:spcBef>
          <a:spcPct val="0"/>
        </a:spcBef>
        <a:buNone/>
        <a:defRPr sz="1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88668" indent="-1388668" algn="l" defTabSz="3703118" rtl="0" eaLnBrk="1" latinLnBrk="0" hangingPunct="1">
        <a:spcBef>
          <a:spcPct val="20000"/>
        </a:spcBef>
        <a:buFont typeface="Arial" pitchFamily="34" charset="0"/>
        <a:buChar char="•"/>
        <a:defRPr sz="13000" kern="1200">
          <a:solidFill>
            <a:schemeClr val="tx1"/>
          </a:solidFill>
          <a:latin typeface="+mn-lt"/>
          <a:ea typeface="+mn-ea"/>
          <a:cs typeface="+mn-cs"/>
        </a:defRPr>
      </a:lvl1pPr>
      <a:lvl2pPr marL="3008781" indent="-1157223" algn="l" defTabSz="3703118" rtl="0" eaLnBrk="1" latinLnBrk="0" hangingPunct="1">
        <a:spcBef>
          <a:spcPct val="20000"/>
        </a:spcBef>
        <a:buFont typeface="Arial" pitchFamily="34" charset="0"/>
        <a:buChar char="–"/>
        <a:defRPr sz="11300" kern="1200">
          <a:solidFill>
            <a:schemeClr val="tx1"/>
          </a:solidFill>
          <a:latin typeface="+mn-lt"/>
          <a:ea typeface="+mn-ea"/>
          <a:cs typeface="+mn-cs"/>
        </a:defRPr>
      </a:lvl2pPr>
      <a:lvl3pPr marL="4628895" indent="-925777" algn="l" defTabSz="370311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454" indent="-925777" algn="l" defTabSz="3703118" rtl="0" eaLnBrk="1" latinLnBrk="0" hangingPunct="1">
        <a:spcBef>
          <a:spcPct val="20000"/>
        </a:spcBef>
        <a:buFont typeface="Arial" pitchFamily="34" charset="0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332012" indent="-925777" algn="l" defTabSz="3703118" rtl="0" eaLnBrk="1" latinLnBrk="0" hangingPunct="1">
        <a:spcBef>
          <a:spcPct val="20000"/>
        </a:spcBef>
        <a:buFont typeface="Arial" pitchFamily="34" charset="0"/>
        <a:buChar char="»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3571" indent="-925777" algn="l" defTabSz="3703118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035130" indent="-925777" algn="l" defTabSz="3703118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886685" indent="-925777" algn="l" defTabSz="3703118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8243" indent="-925777" algn="l" defTabSz="3703118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703118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51559" algn="l" defTabSz="3703118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703118" algn="l" defTabSz="3703118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554676" algn="l" defTabSz="3703118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406231" algn="l" defTabSz="3703118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257790" algn="l" defTabSz="3703118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109348" algn="l" defTabSz="3703118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960907" algn="l" defTabSz="3703118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812466" algn="l" defTabSz="3703118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Data" Target="../diagrams/data3.xml"/><Relationship Id="rId18" Type="http://schemas.openxmlformats.org/officeDocument/2006/relationships/image" Target="../media/image5.jpeg"/><Relationship Id="rId26" Type="http://schemas.microsoft.com/office/2007/relationships/diagramDrawing" Target="../diagrams/drawing2.xml"/><Relationship Id="rId3" Type="http://schemas.openxmlformats.org/officeDocument/2006/relationships/image" Target="../media/image2.jpeg"/><Relationship Id="rId21" Type="http://schemas.openxmlformats.org/officeDocument/2006/relationships/image" Target="../media/image8.jpeg"/><Relationship Id="rId7" Type="http://schemas.openxmlformats.org/officeDocument/2006/relationships/diagramQuickStyle" Target="../diagrams/quickStyle1.xml"/><Relationship Id="rId12" Type="http://schemas.openxmlformats.org/officeDocument/2006/relationships/diagramColors" Target="../diagrams/colors2.xml"/><Relationship Id="rId17" Type="http://schemas.openxmlformats.org/officeDocument/2006/relationships/image" Target="../media/image4.jpeg"/><Relationship Id="rId25" Type="http://schemas.microsoft.com/office/2007/relationships/diagramDrawing" Target="../diagrams/drawing1.xml"/><Relationship Id="rId2" Type="http://schemas.openxmlformats.org/officeDocument/2006/relationships/image" Target="../media/image1.jpeg"/><Relationship Id="rId16" Type="http://schemas.openxmlformats.org/officeDocument/2006/relationships/diagramColors" Target="../diagrams/colors3.xml"/><Relationship Id="rId20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openxmlformats.org/officeDocument/2006/relationships/diagramQuickStyle" Target="../diagrams/quickStyle2.xml"/><Relationship Id="rId24" Type="http://schemas.microsoft.com/office/2007/relationships/diagramDrawing" Target="../diagrams/drawing3.xml"/><Relationship Id="rId5" Type="http://schemas.openxmlformats.org/officeDocument/2006/relationships/diagramData" Target="../diagrams/data1.xml"/><Relationship Id="rId15" Type="http://schemas.openxmlformats.org/officeDocument/2006/relationships/diagramQuickStyle" Target="../diagrams/quickStyle3.xml"/><Relationship Id="rId23" Type="http://schemas.openxmlformats.org/officeDocument/2006/relationships/image" Target="../media/image10.jpeg"/><Relationship Id="rId10" Type="http://schemas.openxmlformats.org/officeDocument/2006/relationships/diagramLayout" Target="../diagrams/layout2.xml"/><Relationship Id="rId19" Type="http://schemas.openxmlformats.org/officeDocument/2006/relationships/image" Target="../media/image6.jpeg"/><Relationship Id="rId4" Type="http://schemas.openxmlformats.org/officeDocument/2006/relationships/image" Target="../media/image3.png"/><Relationship Id="rId9" Type="http://schemas.openxmlformats.org/officeDocument/2006/relationships/diagramData" Target="../diagrams/data2.xml"/><Relationship Id="rId14" Type="http://schemas.openxmlformats.org/officeDocument/2006/relationships/diagramLayout" Target="../diagrams/layout3.xml"/><Relationship Id="rId2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ITS\Desktop\5-turquoise_102372_13682599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87" y="9072500"/>
            <a:ext cx="28804387" cy="269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0" name="Picture 16" descr="C:\Users\ITS\Desktop\th (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43620" y="-71564"/>
            <a:ext cx="22259980" cy="9144064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Triangle rectangle 23"/>
          <p:cNvSpPr/>
          <p:nvPr/>
        </p:nvSpPr>
        <p:spPr>
          <a:xfrm rot="5400000">
            <a:off x="164320" y="-235884"/>
            <a:ext cx="14287474" cy="14616114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7D2C2FE5-DB17-4AFC-88F9-751E821E0B99}"/>
              </a:ext>
            </a:extLst>
          </p:cNvPr>
          <p:cNvSpPr/>
          <p:nvPr/>
        </p:nvSpPr>
        <p:spPr>
          <a:xfrm>
            <a:off x="7829504" y="642816"/>
            <a:ext cx="156876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b="1" dirty="0">
                <a:solidFill>
                  <a:schemeClr val="bg1">
                    <a:lumMod val="95000"/>
                  </a:schemeClr>
                </a:solidFill>
              </a:rPr>
              <a:t>République Algérienne Démocratique et Populaire</a:t>
            </a:r>
          </a:p>
          <a:p>
            <a:pPr algn="ctr"/>
            <a:r>
              <a:rPr lang="fr-FR" sz="4000" b="1" dirty="0">
                <a:solidFill>
                  <a:schemeClr val="bg1">
                    <a:lumMod val="95000"/>
                  </a:schemeClr>
                </a:solidFill>
              </a:rPr>
              <a:t>Ministère de l’Enseignement Supérieur et  de la Recherche Scientifique </a:t>
            </a:r>
          </a:p>
        </p:txBody>
      </p:sp>
      <p:sp>
        <p:nvSpPr>
          <p:cNvPr id="1030" name="AutoShape 6" descr="https://tse3.mm.bing.net/th?id=OIP.ZKnMRHQFLF4RTYIr13x4MQHaE7&amp;pid=Api&amp;P=0&amp;w=230&amp;h=15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11115652" y="2857394"/>
            <a:ext cx="144018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96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Faculté des Sciences</a:t>
            </a:r>
          </a:p>
          <a:p>
            <a:pPr algn="ctr"/>
            <a:r>
              <a:rPr lang="fr-FR" sz="96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 la Nature et de la Vie </a:t>
            </a:r>
            <a:endParaRPr lang="fr-FR" sz="9600" b="1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DF0DBD36-242B-4B37-9013-8F270997232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 bright="-4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14662" cy="2492870"/>
          </a:xfrm>
          <a:prstGeom prst="rect">
            <a:avLst/>
          </a:prstGeom>
        </p:spPr>
      </p:pic>
      <p:sp>
        <p:nvSpPr>
          <p:cNvPr id="1035" name="AutoShape 11" descr="https://tse4.mm.bing.net/th?id=OIP.vrnc1IHfE7CbcqgWYVHSkgHaJ4&amp;pid=Api&amp;P=0&amp;w=300&amp;h=3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7" name="AutoShape 13" descr="https://tse4.mm.bing.net/th?id=OIP.vrnc1IHfE7CbcqgWYVHSkgHaJ4&amp;pid=Api&amp;P=0&amp;w=300&amp;h=3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15787672"/>
            <a:ext cx="14487324" cy="1000132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60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OFFRES DE FORMATIONS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8" name="Diagramme 27"/>
          <p:cNvGraphicFramePr/>
          <p:nvPr>
            <p:extLst>
              <p:ext uri="{D42A27DB-BD31-4B8C-83A1-F6EECF244321}">
                <p14:modId xmlns="" xmlns:p14="http://schemas.microsoft.com/office/powerpoint/2010/main" val="871612153"/>
              </p:ext>
            </p:extLst>
          </p:nvPr>
        </p:nvGraphicFramePr>
        <p:xfrm>
          <a:off x="1042894" y="18288002"/>
          <a:ext cx="12073022" cy="8286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30" name="Diagramme 29"/>
          <p:cNvGraphicFramePr/>
          <p:nvPr>
            <p:extLst>
              <p:ext uri="{D42A27DB-BD31-4B8C-83A1-F6EECF244321}">
                <p14:modId xmlns="" xmlns:p14="http://schemas.microsoft.com/office/powerpoint/2010/main" val="1321323432"/>
              </p:ext>
            </p:extLst>
          </p:nvPr>
        </p:nvGraphicFramePr>
        <p:xfrm>
          <a:off x="17066263" y="10001194"/>
          <a:ext cx="10858576" cy="14097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37" name="Diagramme 36"/>
          <p:cNvGraphicFramePr/>
          <p:nvPr>
            <p:extLst>
              <p:ext uri="{D42A27DB-BD31-4B8C-83A1-F6EECF244321}">
                <p14:modId xmlns="" xmlns:p14="http://schemas.microsoft.com/office/powerpoint/2010/main" val="3050911738"/>
              </p:ext>
            </p:extLst>
          </p:nvPr>
        </p:nvGraphicFramePr>
        <p:xfrm>
          <a:off x="17669161" y="24626986"/>
          <a:ext cx="10215634" cy="1020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36" name="Rectangle 35"/>
          <p:cNvSpPr/>
          <p:nvPr/>
        </p:nvSpPr>
        <p:spPr>
          <a:xfrm rot="5400000">
            <a:off x="17795105" y="6750765"/>
            <a:ext cx="857256" cy="66437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9600" b="1" dirty="0">
                <a:solidFill>
                  <a:srgbClr val="C00000"/>
                </a:solidFill>
              </a:rPr>
              <a:t>2- Masters</a:t>
            </a:r>
          </a:p>
        </p:txBody>
      </p:sp>
      <p:sp>
        <p:nvSpPr>
          <p:cNvPr id="23" name="Rectangle 22"/>
          <p:cNvSpPr/>
          <p:nvPr/>
        </p:nvSpPr>
        <p:spPr>
          <a:xfrm rot="5400000">
            <a:off x="4114728" y="14144598"/>
            <a:ext cx="642942" cy="67866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9600" b="1" dirty="0">
                <a:solidFill>
                  <a:srgbClr val="C00000"/>
                </a:solidFill>
              </a:rPr>
              <a:t>1- Licences</a:t>
            </a:r>
          </a:p>
        </p:txBody>
      </p:sp>
      <p:sp>
        <p:nvSpPr>
          <p:cNvPr id="41" name="Rectangle 40"/>
          <p:cNvSpPr/>
          <p:nvPr/>
        </p:nvSpPr>
        <p:spPr>
          <a:xfrm rot="5400000">
            <a:off x="21833451" y="21127523"/>
            <a:ext cx="714380" cy="70723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9600" b="1" dirty="0">
                <a:solidFill>
                  <a:srgbClr val="C00000"/>
                </a:solidFill>
              </a:rPr>
              <a:t>3-Doctorat</a:t>
            </a:r>
          </a:p>
        </p:txBody>
      </p:sp>
      <p:sp>
        <p:nvSpPr>
          <p:cNvPr id="31" name="Rectangle 30"/>
          <p:cNvSpPr/>
          <p:nvPr/>
        </p:nvSpPr>
        <p:spPr>
          <a:xfrm>
            <a:off x="0" y="9001062"/>
            <a:ext cx="13973172" cy="67151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just"/>
            <a:r>
              <a:rPr lang="fr-FR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Faculté des Sciences de la Nature et de la Vie tient ses origines de  l’ex Institut des Sciences de la Nature (1983-2001). Elle  a été créée au sein de l’université </a:t>
            </a:r>
            <a:r>
              <a:rPr lang="fr-FR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fr-FR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Bejaia par décret N° 01-268 </a:t>
            </a:r>
            <a:r>
              <a:rPr lang="fr-FR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du </a:t>
            </a:r>
            <a:r>
              <a:rPr lang="fr-FR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 Septembre </a:t>
            </a:r>
            <a:r>
              <a:rPr lang="fr-FR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2001. </a:t>
            </a:r>
            <a:r>
              <a:rPr lang="fr-FR" sz="3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Actuellement </a:t>
            </a:r>
            <a:r>
              <a:rPr lang="fr-FR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fr-FR" sz="36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faculté </a:t>
            </a:r>
            <a:r>
              <a:rPr lang="fr-FR" sz="3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comprend                       Cinq  </a:t>
            </a:r>
            <a:r>
              <a:rPr lang="fr-FR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départements:</a:t>
            </a:r>
          </a:p>
          <a:p>
            <a:pPr algn="just">
              <a:buFont typeface="Wingdings" pitchFamily="2" charset="2"/>
              <a:buChar char="v"/>
            </a:pPr>
            <a:r>
              <a:rPr lang="fr-FR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Département de Tronc Commun</a:t>
            </a:r>
            <a:endParaRPr lang="fr-FR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fr-FR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Département </a:t>
            </a:r>
            <a:r>
              <a:rPr lang="fr-FR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 </a:t>
            </a:r>
            <a:r>
              <a:rPr lang="fr-FR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Sciences </a:t>
            </a:r>
            <a:r>
              <a:rPr lang="fr-FR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Alimentaires</a:t>
            </a:r>
          </a:p>
          <a:p>
            <a:pPr algn="just">
              <a:buFont typeface="Wingdings" pitchFamily="2" charset="2"/>
              <a:buChar char="v"/>
            </a:pPr>
            <a:r>
              <a:rPr lang="fr-FR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Département de </a:t>
            </a:r>
            <a:r>
              <a:rPr lang="fr-FR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Biologie </a:t>
            </a:r>
            <a:r>
              <a:rPr lang="fr-FR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Physico-Chimique</a:t>
            </a:r>
            <a:endParaRPr lang="fr-FR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fr-FR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Département </a:t>
            </a:r>
            <a:r>
              <a:rPr lang="fr-FR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Microbiologie</a:t>
            </a:r>
          </a:p>
          <a:p>
            <a:pPr algn="just">
              <a:buFont typeface="Wingdings" pitchFamily="2" charset="2"/>
              <a:buChar char="v"/>
            </a:pPr>
            <a:r>
              <a:rPr lang="fr-FR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Département des Sciences </a:t>
            </a:r>
            <a:r>
              <a:rPr lang="fr-FR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Biologiques de l’Environnement</a:t>
            </a:r>
          </a:p>
          <a:p>
            <a:pPr algn="just">
              <a:buFont typeface="Wingdings" pitchFamily="2" charset="2"/>
              <a:buChar char="v"/>
            </a:pPr>
            <a:endParaRPr lang="fr-FR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7" name="Image 46">
            <a:extLst>
              <a:ext uri="{FF2B5EF4-FFF2-40B4-BE49-F238E27FC236}">
                <a16:creationId xmlns="" xmlns:a16="http://schemas.microsoft.com/office/drawing/2014/main" id="{DF0DBD36-242B-4B37-9013-8F270997232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 bright="-4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8304" y="1"/>
            <a:ext cx="3625296" cy="2500204"/>
          </a:xfrm>
          <a:prstGeom prst="rect">
            <a:avLst/>
          </a:prstGeom>
        </p:spPr>
      </p:pic>
      <p:sp>
        <p:nvSpPr>
          <p:cNvPr id="7" name="Organigramme : Ou 6"/>
          <p:cNvSpPr/>
          <p:nvPr/>
        </p:nvSpPr>
        <p:spPr>
          <a:xfrm>
            <a:off x="2062831" y="1642948"/>
            <a:ext cx="7715304" cy="7072362"/>
          </a:xfrm>
          <a:prstGeom prst="flowChartOr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Organigramme : Connecteur 9"/>
          <p:cNvSpPr/>
          <p:nvPr/>
        </p:nvSpPr>
        <p:spPr>
          <a:xfrm>
            <a:off x="5087385" y="4464964"/>
            <a:ext cx="1571636" cy="1428760"/>
          </a:xfrm>
          <a:prstGeom prst="flowChartConnector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33" name="Picture 18" descr="https://thumbs.dreamstime.com/b/tubes-d-analyse-de-sang-prises-de-sang-dans-un-support-sur-le-blanc-d-69987282.jp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757538" y="2291033"/>
            <a:ext cx="2071702" cy="1785950"/>
          </a:xfrm>
          <a:prstGeom prst="rect">
            <a:avLst/>
          </a:prstGeom>
          <a:noFill/>
        </p:spPr>
      </p:pic>
      <p:pic>
        <p:nvPicPr>
          <p:cNvPr id="22" name="Image 21">
            <a:extLst>
              <a:ext uri="{FF2B5EF4-FFF2-40B4-BE49-F238E27FC236}">
                <a16:creationId xmlns="" xmlns:a16="http://schemas.microsoft.com/office/drawing/2014/main" id="{1956890A-F2B9-4F58-BF91-7E7B12433018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889155" y="6577313"/>
            <a:ext cx="1898182" cy="1643074"/>
          </a:xfrm>
          <a:prstGeom prst="rect">
            <a:avLst/>
          </a:prstGeom>
        </p:spPr>
      </p:pic>
      <p:pic>
        <p:nvPicPr>
          <p:cNvPr id="1031" name="Picture 7" descr="C:\Users\ITS\Desktop\th (5).jpg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6003587" y="6934503"/>
            <a:ext cx="1825637" cy="1214446"/>
          </a:xfrm>
          <a:prstGeom prst="rect">
            <a:avLst/>
          </a:prstGeom>
          <a:noFill/>
        </p:spPr>
      </p:pic>
      <p:pic>
        <p:nvPicPr>
          <p:cNvPr id="29" name="Image 28" descr="D:\dupliant\guide  2018-2019\photo2018\logo_pca.jpg"/>
          <p:cNvPicPr/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6352121" y="2285890"/>
            <a:ext cx="1571636" cy="1500198"/>
          </a:xfrm>
          <a:prstGeom prst="rect">
            <a:avLst/>
          </a:prstGeom>
          <a:noFill/>
        </p:spPr>
      </p:pic>
      <p:sp>
        <p:nvSpPr>
          <p:cNvPr id="35" name="Rectangle 34"/>
          <p:cNvSpPr/>
          <p:nvPr/>
        </p:nvSpPr>
        <p:spPr>
          <a:xfrm>
            <a:off x="4035509" y="3791231"/>
            <a:ext cx="93647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9600" b="1" dirty="0">
                <a:solidFill>
                  <a:srgbClr val="0066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</a:t>
            </a:r>
            <a:endParaRPr lang="fr-FR" sz="9600" dirty="0">
              <a:solidFill>
                <a:srgbClr val="0066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615058" y="3791231"/>
            <a:ext cx="100540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9600" b="1" dirty="0">
                <a:solidFill>
                  <a:srgbClr val="0066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</a:t>
            </a:r>
            <a:endParaRPr lang="fr-FR" sz="9600" dirty="0">
              <a:solidFill>
                <a:srgbClr val="0066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040527" y="5143410"/>
            <a:ext cx="107433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9600" b="1" dirty="0">
                <a:solidFill>
                  <a:srgbClr val="0066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</a:t>
            </a:r>
            <a:endParaRPr lang="fr-FR" sz="9600" dirty="0">
              <a:solidFill>
                <a:srgbClr val="0066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609787" y="5143410"/>
            <a:ext cx="100540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9600" b="1" dirty="0">
                <a:solidFill>
                  <a:srgbClr val="0066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</a:t>
            </a:r>
            <a:endParaRPr lang="fr-FR" sz="9600" dirty="0">
              <a:solidFill>
                <a:srgbClr val="006600"/>
              </a:solidFill>
            </a:endParaRPr>
          </a:p>
        </p:txBody>
      </p:sp>
      <p:pic>
        <p:nvPicPr>
          <p:cNvPr id="48" name="Picture 2" descr="C:\Users\HP G6\Desktop\dupliant 2019\IMG_5538.JPG">
            <a:extLst>
              <a:ext uri="{FF2B5EF4-FFF2-40B4-BE49-F238E27FC236}">
                <a16:creationId xmlns="" xmlns:a16="http://schemas.microsoft.com/office/drawing/2014/main" id="{B1D4445C-4883-4EC5-937A-D49EB16F41A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1"/>
          <a:srcRect/>
          <a:stretch>
            <a:fillRect/>
          </a:stretch>
        </p:blipFill>
        <p:spPr bwMode="auto">
          <a:xfrm>
            <a:off x="13401668" y="20216828"/>
            <a:ext cx="3429024" cy="3571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6" name="Rectangle 45"/>
          <p:cNvSpPr/>
          <p:nvPr/>
        </p:nvSpPr>
        <p:spPr>
          <a:xfrm rot="5400000" flipH="1">
            <a:off x="21174072" y="1806929"/>
            <a:ext cx="571504" cy="14830428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0" name="Rectangle 49"/>
          <p:cNvSpPr/>
          <p:nvPr/>
        </p:nvSpPr>
        <p:spPr>
          <a:xfrm flipH="1">
            <a:off x="13973172" y="9072500"/>
            <a:ext cx="500066" cy="735811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7" name="Rectangle 56"/>
          <p:cNvSpPr/>
          <p:nvPr/>
        </p:nvSpPr>
        <p:spPr>
          <a:xfrm>
            <a:off x="0" y="29360892"/>
            <a:ext cx="13973172" cy="66436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742950" lvl="0" indent="-742950">
              <a:buFont typeface="Wingdings" pitchFamily="2" charset="2"/>
              <a:buChar char="v"/>
            </a:pPr>
            <a:r>
              <a:rPr lang="fr-FR" sz="4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Microbiologie Appliquée</a:t>
            </a:r>
          </a:p>
          <a:p>
            <a:pPr marL="742950" lvl="0" indent="-742950">
              <a:buFont typeface="Wingdings" pitchFamily="2" charset="2"/>
              <a:buChar char="v"/>
            </a:pPr>
            <a:r>
              <a:rPr lang="fr-FR" sz="4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Biochimie Appliquée</a:t>
            </a:r>
          </a:p>
          <a:p>
            <a:pPr marL="742950" lvl="0" indent="-742950">
              <a:buFont typeface="Wingdings" pitchFamily="2" charset="2"/>
              <a:buChar char="v"/>
            </a:pPr>
            <a:r>
              <a:rPr lang="fr-FR" sz="4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Ecologie Microbienne</a:t>
            </a:r>
          </a:p>
          <a:p>
            <a:pPr marL="742950" lvl="0" indent="-742950">
              <a:buFont typeface="Wingdings" pitchFamily="2" charset="2"/>
              <a:buChar char="v"/>
            </a:pPr>
            <a:r>
              <a:rPr lang="fr-FR" sz="4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Ecologie et Environnement</a:t>
            </a:r>
          </a:p>
          <a:p>
            <a:pPr marL="742950" lvl="0" indent="-742950">
              <a:buFont typeface="Wingdings" pitchFamily="2" charset="2"/>
              <a:buChar char="v"/>
            </a:pPr>
            <a:r>
              <a:rPr lang="fr-FR" sz="4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Ecosystèmes Marins et Aquacoles</a:t>
            </a:r>
          </a:p>
          <a:p>
            <a:pPr marL="742950" lvl="0" indent="-742950">
              <a:buFont typeface="Wingdings" pitchFamily="2" charset="2"/>
              <a:buChar char="v"/>
            </a:pPr>
            <a:r>
              <a:rPr lang="fr-FR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Biotechnologies Végétales </a:t>
            </a:r>
            <a:r>
              <a:rPr lang="fr-FR" sz="4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et Ethnobotanique</a:t>
            </a:r>
          </a:p>
          <a:p>
            <a:pPr marL="685800" lvl="0" indent="-685800">
              <a:buFont typeface="Wingdings" panose="05000000000000000000" pitchFamily="2" charset="2"/>
              <a:buChar char="v"/>
            </a:pPr>
            <a:r>
              <a:rPr lang="fr-FR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Biophysique, Biomathématiques, </a:t>
            </a:r>
            <a:r>
              <a:rPr lang="fr-FR" sz="4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Biochimie et Scientométrie</a:t>
            </a:r>
          </a:p>
          <a:p>
            <a:pPr marL="742950" indent="-742950">
              <a:buFont typeface="Wingdings" pitchFamily="2" charset="2"/>
              <a:buChar char="v"/>
            </a:pPr>
            <a:r>
              <a:rPr lang="fr-FR" sz="4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Zoologie Appliquée et d’Ecophysiologie Animale</a:t>
            </a:r>
          </a:p>
        </p:txBody>
      </p:sp>
      <p:sp>
        <p:nvSpPr>
          <p:cNvPr id="58" name="Rectangle 57"/>
          <p:cNvSpPr/>
          <p:nvPr/>
        </p:nvSpPr>
        <p:spPr>
          <a:xfrm flipH="1">
            <a:off x="13830296" y="27074876"/>
            <a:ext cx="714380" cy="8858186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6" name="Rectangle 55"/>
          <p:cNvSpPr/>
          <p:nvPr/>
        </p:nvSpPr>
        <p:spPr>
          <a:xfrm>
            <a:off x="0" y="28289322"/>
            <a:ext cx="14401800" cy="1015663"/>
          </a:xfrm>
          <a:prstGeom prst="rect">
            <a:avLst/>
          </a:prstGeom>
          <a:solidFill>
            <a:srgbClr val="006600"/>
          </a:solidFill>
        </p:spPr>
        <p:txBody>
          <a:bodyPr>
            <a:spAutoFit/>
          </a:bodyPr>
          <a:lstStyle/>
          <a:p>
            <a:pPr lvl="0"/>
            <a:r>
              <a:rPr lang="fr-FR" sz="6000" b="1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LABORATOIRES DE RECHERCHE</a:t>
            </a:r>
            <a:endParaRPr lang="fr-FR" sz="6000" dirty="0"/>
          </a:p>
        </p:txBody>
      </p:sp>
      <p:pic>
        <p:nvPicPr>
          <p:cNvPr id="49" name="Image 48">
            <a:extLst>
              <a:ext uri="{FF2B5EF4-FFF2-40B4-BE49-F238E27FC236}">
                <a16:creationId xmlns="" xmlns:a16="http://schemas.microsoft.com/office/drawing/2014/main" id="{0179B846-9388-4BBC-96CA-717FF8177A8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0362" y="31289718"/>
            <a:ext cx="3338799" cy="3731702"/>
          </a:xfrm>
          <a:prstGeom prst="ellipse">
            <a:avLst/>
          </a:prstGeom>
          <a:ln w="63500" cap="rnd">
            <a:noFill/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9" name="Picture 5" descr="C:\Users\ITS\Desktop\th (9).jpg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 rot="19992641">
            <a:off x="13055310" y="11674993"/>
            <a:ext cx="3699907" cy="565400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7" name="Picture 5" descr="C:\Users\ITS\Desktop\th (9).jpg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 rot="13701205">
            <a:off x="12642848" y="26110966"/>
            <a:ext cx="3699907" cy="63220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39" name="Groupe 38"/>
          <p:cNvGrpSpPr/>
          <p:nvPr/>
        </p:nvGrpSpPr>
        <p:grpSpPr>
          <a:xfrm>
            <a:off x="5043422" y="26503372"/>
            <a:ext cx="8421063" cy="1411877"/>
            <a:chOff x="3882740" y="11625698"/>
            <a:chExt cx="7249566" cy="1411877"/>
          </a:xfrm>
        </p:grpSpPr>
        <p:sp>
          <p:nvSpPr>
            <p:cNvPr id="51" name="Arrondir un rectangle avec un coin du même côté 50"/>
            <p:cNvSpPr/>
            <p:nvPr/>
          </p:nvSpPr>
          <p:spPr>
            <a:xfrm rot="5400000">
              <a:off x="6651545" y="8856893"/>
              <a:ext cx="1411877" cy="6949488"/>
            </a:xfrm>
            <a:prstGeom prst="round2SameRect">
              <a:avLst/>
            </a:prstGeom>
            <a:solidFill>
              <a:srgbClr val="9933FF">
                <a:alpha val="90000"/>
              </a:srgbClr>
            </a:solidFill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2" name="Arrondir un rectangle avec un coin du même côté 4"/>
            <p:cNvSpPr/>
            <p:nvPr/>
          </p:nvSpPr>
          <p:spPr>
            <a:xfrm>
              <a:off x="4251739" y="11694620"/>
              <a:ext cx="6880567" cy="1274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85750" lvl="1" indent="-28575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3200" kern="1200" dirty="0">
                  <a:effectLst/>
                  <a:latin typeface="Arial" pitchFamily="34" charset="0"/>
                  <a:cs typeface="Arial" pitchFamily="34" charset="0"/>
                </a:rPr>
                <a:t>Biotechnologie Microbienne</a:t>
              </a:r>
              <a:endParaRPr lang="fr-FR" sz="3200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2" name="Groupe 41"/>
          <p:cNvGrpSpPr/>
          <p:nvPr/>
        </p:nvGrpSpPr>
        <p:grpSpPr>
          <a:xfrm>
            <a:off x="1160682" y="26273021"/>
            <a:ext cx="4311368" cy="1876206"/>
            <a:chOff x="0" y="11395347"/>
            <a:chExt cx="3909087" cy="1876206"/>
          </a:xfrm>
        </p:grpSpPr>
        <p:sp>
          <p:nvSpPr>
            <p:cNvPr id="44" name="Rectangle à coins arrondis 43"/>
            <p:cNvSpPr/>
            <p:nvPr/>
          </p:nvSpPr>
          <p:spPr>
            <a:xfrm>
              <a:off x="0" y="11395347"/>
              <a:ext cx="3909087" cy="187620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91589" y="11486936"/>
              <a:ext cx="3725909" cy="16930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3200" b="1" kern="1200" dirty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Filière </a:t>
              </a:r>
            </a:p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3200" b="1" kern="1200" dirty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Biotechnologie</a:t>
              </a:r>
              <a:endParaRPr lang="fr-FR" sz="3200" kern="1200" dirty="0">
                <a:solidFill>
                  <a:srgbClr val="660066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2848</TotalTime>
  <Words>300</Words>
  <Application>Microsoft Office PowerPoint</Application>
  <PresentationFormat>Personnalisé</PresentationFormat>
  <Paragraphs>92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per</dc:creator>
  <cp:lastModifiedBy>hp</cp:lastModifiedBy>
  <cp:revision>404</cp:revision>
  <dcterms:created xsi:type="dcterms:W3CDTF">2012-04-29T07:49:14Z</dcterms:created>
  <dcterms:modified xsi:type="dcterms:W3CDTF">2021-07-18T19:31:08Z</dcterms:modified>
</cp:coreProperties>
</file>